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omments/modernComment_167_6F2EEFF4.xml" ContentType="application/vnd.ms-powerpoint.comments+xml"/>
  <Override PartName="/ppt/comments/modernComment_168_F21E05E9.xml" ContentType="application/vnd.ms-powerpoint.comments+xml"/>
  <Override PartName="/ppt/comments/modernComment_173_9EE8C0A8.xml" ContentType="application/vnd.ms-powerpoint.comments+xml"/>
  <Override PartName="/ppt/comments/modernComment_16E_833F1C25.xml" ContentType="application/vnd.ms-powerpoint.comments+xml"/>
  <Override PartName="/ppt/authors.xml" ContentType="application/vnd.ms-powerpoint.author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5"/>
  </p:sldMasterIdLst>
  <p:notesMasterIdLst>
    <p:notesMasterId r:id="rId37"/>
  </p:notesMasterIdLst>
  <p:handoutMasterIdLst>
    <p:handoutMasterId r:id="rId38"/>
  </p:handoutMasterIdLst>
  <p:sldIdLst>
    <p:sldId id="322" r:id="rId6"/>
    <p:sldId id="336" r:id="rId7"/>
    <p:sldId id="361" r:id="rId8"/>
    <p:sldId id="337" r:id="rId9"/>
    <p:sldId id="359" r:id="rId10"/>
    <p:sldId id="360" r:id="rId11"/>
    <p:sldId id="347" r:id="rId12"/>
    <p:sldId id="348" r:id="rId13"/>
    <p:sldId id="349" r:id="rId14"/>
    <p:sldId id="350" r:id="rId15"/>
    <p:sldId id="351" r:id="rId16"/>
    <p:sldId id="370" r:id="rId17"/>
    <p:sldId id="367" r:id="rId18"/>
    <p:sldId id="368" r:id="rId19"/>
    <p:sldId id="369" r:id="rId20"/>
    <p:sldId id="371" r:id="rId21"/>
    <p:sldId id="372" r:id="rId22"/>
    <p:sldId id="373" r:id="rId23"/>
    <p:sldId id="374" r:id="rId24"/>
    <p:sldId id="362" r:id="rId25"/>
    <p:sldId id="365" r:id="rId26"/>
    <p:sldId id="364" r:id="rId27"/>
    <p:sldId id="363" r:id="rId28"/>
    <p:sldId id="338" r:id="rId29"/>
    <p:sldId id="340" r:id="rId30"/>
    <p:sldId id="366" r:id="rId31"/>
    <p:sldId id="341" r:id="rId32"/>
    <p:sldId id="375" r:id="rId33"/>
    <p:sldId id="376" r:id="rId34"/>
    <p:sldId id="377" r:id="rId35"/>
    <p:sldId id="378" r:id="rId36"/>
  </p:sldIdLst>
  <p:sldSz cx="9144000" cy="5143500" type="screen16x9"/>
  <p:notesSz cx="7010400" cy="9296400"/>
  <p:defaultText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5047A2-35AA-268A-E077-4EBF08435781}" name="Toninelli Vanna" initials="TV" userId="S::vanna.toninelli@acquebresciane.it::7f73e479-8f61-43ad-aef3-eeed0d26fbb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gri Marco" initials="MM" lastIdx="1" clrIdx="0">
    <p:extLst>
      <p:ext uri="{19B8F6BF-5375-455C-9EA6-DF929625EA0E}">
        <p15:presenceInfo xmlns:p15="http://schemas.microsoft.com/office/powerpoint/2012/main" userId="S::marco.magri@acquebresciane.it::0a80ac5f-b17e-4b06-9471-9880b02eceb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F544B6-13AA-4B07-A54C-2A1256590775}" v="3" dt="2022-05-23T09:53:07.825"/>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834" y="102"/>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handoutMaster" Target="handoutMasters/handoutMaster1.xml"/><Relationship Id="rId46"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notesMaster" Target="notesMasters/notesMaster1.xml"/><Relationship Id="rId40" Type="http://schemas.openxmlformats.org/officeDocument/2006/relationships/presProps" Target="presProps.xml"/><Relationship Id="rId45"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microsoft.com/office/2016/11/relationships/changesInfo" Target="changesInfos/changesInfo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ici Francesco" userId="4e0fa7e9-c4b2-4484-817a-6c71ca4b0b96" providerId="ADAL" clId="{99F544B6-13AA-4B07-A54C-2A1256590775}"/>
    <pc:docChg chg="modSld">
      <pc:chgData name="Monici Francesco" userId="4e0fa7e9-c4b2-4484-817a-6c71ca4b0b96" providerId="ADAL" clId="{99F544B6-13AA-4B07-A54C-2A1256590775}" dt="2022-05-23T09:53:57.492" v="25" actId="13926"/>
      <pc:docMkLst>
        <pc:docMk/>
      </pc:docMkLst>
      <pc:sldChg chg="modSp mod">
        <pc:chgData name="Monici Francesco" userId="4e0fa7e9-c4b2-4484-817a-6c71ca4b0b96" providerId="ADAL" clId="{99F544B6-13AA-4B07-A54C-2A1256590775}" dt="2022-05-23T09:53:57.492" v="25" actId="13926"/>
        <pc:sldMkLst>
          <pc:docMk/>
          <pc:sldMk cId="890709708" sldId="337"/>
        </pc:sldMkLst>
        <pc:spChg chg="mod">
          <ac:chgData name="Monici Francesco" userId="4e0fa7e9-c4b2-4484-817a-6c71ca4b0b96" providerId="ADAL" clId="{99F544B6-13AA-4B07-A54C-2A1256590775}" dt="2022-05-23T09:53:57.492" v="25" actId="13926"/>
          <ac:spMkLst>
            <pc:docMk/>
            <pc:sldMk cId="890709708" sldId="337"/>
            <ac:spMk id="13" creationId="{5C2090C2-AD5B-4049-B35B-4E5A0CD101FF}"/>
          </ac:spMkLst>
        </pc:spChg>
      </pc:sldChg>
      <pc:sldChg chg="modSp">
        <pc:chgData name="Monici Francesco" userId="4e0fa7e9-c4b2-4484-817a-6c71ca4b0b96" providerId="ADAL" clId="{99F544B6-13AA-4B07-A54C-2A1256590775}" dt="2022-05-23T09:53:07.825" v="17" actId="13926"/>
        <pc:sldMkLst>
          <pc:docMk/>
          <pc:sldMk cId="2713743237" sldId="338"/>
        </pc:sldMkLst>
        <pc:graphicFrameChg chg="mod">
          <ac:chgData name="Monici Francesco" userId="4e0fa7e9-c4b2-4484-817a-6c71ca4b0b96" providerId="ADAL" clId="{99F544B6-13AA-4B07-A54C-2A1256590775}" dt="2022-05-23T09:53:07.825" v="17" actId="13926"/>
          <ac:graphicFrameMkLst>
            <pc:docMk/>
            <pc:sldMk cId="2713743237" sldId="338"/>
            <ac:graphicFrameMk id="4" creationId="{D26CE4F3-2986-4146-A3C3-3DEEE36D20AE}"/>
          </ac:graphicFrameMkLst>
        </pc:graphicFrameChg>
      </pc:sldChg>
      <pc:sldChg chg="modSp mod">
        <pc:chgData name="Monici Francesco" userId="4e0fa7e9-c4b2-4484-817a-6c71ca4b0b96" providerId="ADAL" clId="{99F544B6-13AA-4B07-A54C-2A1256590775}" dt="2022-05-23T09:52:56.804" v="15" actId="13926"/>
        <pc:sldMkLst>
          <pc:docMk/>
          <pc:sldMk cId="3846907565" sldId="340"/>
        </pc:sldMkLst>
        <pc:spChg chg="mod">
          <ac:chgData name="Monici Francesco" userId="4e0fa7e9-c4b2-4484-817a-6c71ca4b0b96" providerId="ADAL" clId="{99F544B6-13AA-4B07-A54C-2A1256590775}" dt="2022-05-23T09:52:56.804" v="15" actId="13926"/>
          <ac:spMkLst>
            <pc:docMk/>
            <pc:sldMk cId="3846907565" sldId="340"/>
            <ac:spMk id="3" creationId="{AAF5D9BB-D362-4448-BBEE-28B20AA5B13E}"/>
          </ac:spMkLst>
        </pc:spChg>
        <pc:graphicFrameChg chg="mod">
          <ac:chgData name="Monici Francesco" userId="4e0fa7e9-c4b2-4484-817a-6c71ca4b0b96" providerId="ADAL" clId="{99F544B6-13AA-4B07-A54C-2A1256590775}" dt="2022-05-23T09:52:50.084" v="14" actId="13926"/>
          <ac:graphicFrameMkLst>
            <pc:docMk/>
            <pc:sldMk cId="3846907565" sldId="340"/>
            <ac:graphicFrameMk id="6" creationId="{811FF1D4-E0B0-423A-8005-A4FCF82DCD5E}"/>
          </ac:graphicFrameMkLst>
        </pc:graphicFrameChg>
      </pc:sldChg>
      <pc:sldChg chg="modSp mod">
        <pc:chgData name="Monici Francesco" userId="4e0fa7e9-c4b2-4484-817a-6c71ca4b0b96" providerId="ADAL" clId="{99F544B6-13AA-4B07-A54C-2A1256590775}" dt="2022-05-23T09:53:39.272" v="22" actId="13926"/>
        <pc:sldMkLst>
          <pc:docMk/>
          <pc:sldMk cId="3801472762" sldId="351"/>
        </pc:sldMkLst>
        <pc:spChg chg="mod">
          <ac:chgData name="Monici Francesco" userId="4e0fa7e9-c4b2-4484-817a-6c71ca4b0b96" providerId="ADAL" clId="{99F544B6-13AA-4B07-A54C-2A1256590775}" dt="2022-05-23T09:53:39.272" v="22" actId="13926"/>
          <ac:spMkLst>
            <pc:docMk/>
            <pc:sldMk cId="3801472762" sldId="351"/>
            <ac:spMk id="2" creationId="{9C178AAB-2C54-4782-A349-19A607EEDC0C}"/>
          </ac:spMkLst>
        </pc:spChg>
      </pc:sldChg>
      <pc:sldChg chg="modSp mod">
        <pc:chgData name="Monici Francesco" userId="4e0fa7e9-c4b2-4484-817a-6c71ca4b0b96" providerId="ADAL" clId="{99F544B6-13AA-4B07-A54C-2A1256590775}" dt="2022-05-23T09:53:21.092" v="20" actId="20577"/>
        <pc:sldMkLst>
          <pc:docMk/>
          <pc:sldMk cId="3184389486" sldId="365"/>
        </pc:sldMkLst>
        <pc:spChg chg="mod">
          <ac:chgData name="Monici Francesco" userId="4e0fa7e9-c4b2-4484-817a-6c71ca4b0b96" providerId="ADAL" clId="{99F544B6-13AA-4B07-A54C-2A1256590775}" dt="2022-05-23T09:53:21.092" v="20" actId="20577"/>
          <ac:spMkLst>
            <pc:docMk/>
            <pc:sldMk cId="3184389486" sldId="365"/>
            <ac:spMk id="2" creationId="{9859AA89-14D3-47C4-A1F2-6802F0781B54}"/>
          </ac:spMkLst>
        </pc:spChg>
      </pc:sldChg>
      <pc:sldChg chg="modSp mod">
        <pc:chgData name="Monici Francesco" userId="4e0fa7e9-c4b2-4484-817a-6c71ca4b0b96" providerId="ADAL" clId="{99F544B6-13AA-4B07-A54C-2A1256590775}" dt="2022-05-23T09:51:40.530" v="13" actId="13926"/>
        <pc:sldMkLst>
          <pc:docMk/>
          <pc:sldMk cId="2201951269" sldId="366"/>
        </pc:sldMkLst>
        <pc:spChg chg="mod">
          <ac:chgData name="Monici Francesco" userId="4e0fa7e9-c4b2-4484-817a-6c71ca4b0b96" providerId="ADAL" clId="{99F544B6-13AA-4B07-A54C-2A1256590775}" dt="2022-05-23T09:51:40.530" v="13" actId="13926"/>
          <ac:spMkLst>
            <pc:docMk/>
            <pc:sldMk cId="2201951269" sldId="366"/>
            <ac:spMk id="2" creationId="{EAEEBEE3-AF9E-4E96-AF8A-178171EC9298}"/>
          </ac:spMkLst>
        </pc:spChg>
      </pc:sldChg>
      <pc:sldChg chg="modSp mod">
        <pc:chgData name="Monici Francesco" userId="4e0fa7e9-c4b2-4484-817a-6c71ca4b0b96" providerId="ADAL" clId="{99F544B6-13AA-4B07-A54C-2A1256590775}" dt="2022-05-23T09:53:28.559" v="21" actId="13926"/>
        <pc:sldMkLst>
          <pc:docMk/>
          <pc:sldMk cId="2666053800" sldId="371"/>
        </pc:sldMkLst>
        <pc:spChg chg="mod">
          <ac:chgData name="Monici Francesco" userId="4e0fa7e9-c4b2-4484-817a-6c71ca4b0b96" providerId="ADAL" clId="{99F544B6-13AA-4B07-A54C-2A1256590775}" dt="2022-05-23T09:53:28.559" v="21" actId="13926"/>
          <ac:spMkLst>
            <pc:docMk/>
            <pc:sldMk cId="2666053800" sldId="371"/>
            <ac:spMk id="2" creationId="{8D1474E0-5879-4816-B9F7-096B7E1E51B2}"/>
          </ac:spMkLst>
        </pc:spChg>
      </pc:sldChg>
      <pc:sldChg chg="modSp mod">
        <pc:chgData name="Monici Francesco" userId="4e0fa7e9-c4b2-4484-817a-6c71ca4b0b96" providerId="ADAL" clId="{99F544B6-13AA-4B07-A54C-2A1256590775}" dt="2022-05-23T09:51:33.551" v="12" actId="20577"/>
        <pc:sldMkLst>
          <pc:docMk/>
          <pc:sldMk cId="3457276844" sldId="375"/>
        </pc:sldMkLst>
        <pc:spChg chg="mod">
          <ac:chgData name="Monici Francesco" userId="4e0fa7e9-c4b2-4484-817a-6c71ca4b0b96" providerId="ADAL" clId="{99F544B6-13AA-4B07-A54C-2A1256590775}" dt="2022-05-23T09:51:33.551" v="12" actId="20577"/>
          <ac:spMkLst>
            <pc:docMk/>
            <pc:sldMk cId="3457276844" sldId="375"/>
            <ac:spMk id="4" creationId="{D331A089-54A6-474A-B53B-0B0E7D215721}"/>
          </ac:spMkLst>
        </pc:spChg>
      </pc:sldChg>
    </pc:docChg>
  </pc:docChgLst>
</pc:chgInfo>
</file>

<file path=ppt/comments/modernComment_167_6F2EEFF4.xml><?xml version="1.0" encoding="utf-8"?>
<p188:cmLst xmlns:a="http://schemas.openxmlformats.org/drawingml/2006/main" xmlns:r="http://schemas.openxmlformats.org/officeDocument/2006/relationships" xmlns:p188="http://schemas.microsoft.com/office/powerpoint/2018/8/main">
  <p188:cm id="{4C4858B7-4B23-4F35-B10E-38A1DD0B8D45}" authorId="{105047A2-35AA-268A-E077-4EBF08435781}" created="2022-05-16T10:55:22.043">
    <pc:sldMkLst xmlns:pc="http://schemas.microsoft.com/office/powerpoint/2013/main/command">
      <pc:docMk/>
      <pc:sldMk cId="1865347060" sldId="359"/>
    </pc:sldMkLst>
    <p188:txBody>
      <a:bodyPr/>
      <a:lstStyle/>
      <a:p>
        <a:r>
          <a:rPr lang="it-IT"/>
          <a:t>Alcune funzioni tipo HR, QSA, RSPP e anche la mia, Internal audit, INN risultano non attribuite</a:t>
        </a:r>
      </a:p>
    </p188:txBody>
  </p188:cm>
</p188:cmLst>
</file>

<file path=ppt/comments/modernComment_168_F21E05E9.xml><?xml version="1.0" encoding="utf-8"?>
<p188:cmLst xmlns:a="http://schemas.openxmlformats.org/drawingml/2006/main" xmlns:r="http://schemas.openxmlformats.org/officeDocument/2006/relationships" xmlns:p188="http://schemas.microsoft.com/office/powerpoint/2018/8/main">
  <p188:cm id="{5DABF0B6-5CEB-4E34-94BC-61235A311464}" authorId="{105047A2-35AA-268A-E077-4EBF08435781}" created="2022-05-16T10:56:20.612">
    <pc:sldMkLst xmlns:pc="http://schemas.microsoft.com/office/powerpoint/2013/main/command">
      <pc:docMk/>
      <pc:sldMk cId="4062053865" sldId="360"/>
    </pc:sldMkLst>
    <p188:txBody>
      <a:bodyPr/>
      <a:lstStyle/>
      <a:p>
        <a:r>
          <a:rPr lang="it-IT"/>
          <a:t>Questo dettaglio che riguarda altri comuni rispetto a chi delibera è necessario metterlo?</a:t>
        </a:r>
      </a:p>
    </p188:txBody>
  </p188:cm>
</p188:cmLst>
</file>

<file path=ppt/comments/modernComment_16E_833F1C25.xml><?xml version="1.0" encoding="utf-8"?>
<p188:cmLst xmlns:a="http://schemas.openxmlformats.org/drawingml/2006/main" xmlns:r="http://schemas.openxmlformats.org/officeDocument/2006/relationships" xmlns:p188="http://schemas.microsoft.com/office/powerpoint/2018/8/main">
  <p188:cm id="{A9BBC151-7647-4D44-8050-67960B755F80}" authorId="{105047A2-35AA-268A-E077-4EBF08435781}" created="2022-05-20T08:44:28.694">
    <pc:sldMkLst xmlns:pc="http://schemas.microsoft.com/office/powerpoint/2013/main/command">
      <pc:docMk/>
      <pc:sldMk cId="2201951269" sldId="366"/>
    </pc:sldMkLst>
    <p188:txBody>
      <a:bodyPr/>
      <a:lstStyle/>
      <a:p>
        <a:r>
          <a:rPr lang="it-IT"/>
          <a:t>In che senso? Se poi affidiamo a un gestore?</a:t>
        </a:r>
      </a:p>
    </p188:txBody>
  </p188:cm>
</p188:cmLst>
</file>

<file path=ppt/comments/modernComment_173_9EE8C0A8.xml><?xml version="1.0" encoding="utf-8"?>
<p188:cmLst xmlns:a="http://schemas.openxmlformats.org/drawingml/2006/main" xmlns:r="http://schemas.openxmlformats.org/officeDocument/2006/relationships" xmlns:p188="http://schemas.microsoft.com/office/powerpoint/2018/8/main">
  <p188:cm id="{68233A56-17DF-4DA5-B02D-5CC018E179D9}" authorId="{105047A2-35AA-268A-E077-4EBF08435781}" created="2022-05-16T12:16:27.221">
    <ac:deMkLst xmlns:ac="http://schemas.microsoft.com/office/drawing/2013/main/command">
      <pc:docMk xmlns:pc="http://schemas.microsoft.com/office/powerpoint/2013/main/command"/>
      <pc:sldMk xmlns:pc="http://schemas.microsoft.com/office/powerpoint/2013/main/command" cId="2666053800" sldId="371"/>
      <ac:spMk id="2" creationId="{8D1474E0-5879-4816-B9F7-096B7E1E51B2}"/>
    </ac:deMkLst>
    <p188:txBody>
      <a:bodyPr/>
      <a:lstStyle/>
      <a:p>
        <a:r>
          <a:rPr lang="it-IT"/>
          <a:t>Simo sicuri che sindaci capiscano di cosa si parla? Possibile spiegarlo meglio?</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F01E19-BFBF-45DC-B5B6-B2E85A1A3BF4}"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it-IT"/>
        </a:p>
      </dgm:t>
    </dgm:pt>
    <dgm:pt modelId="{FEF88125-0024-4DFB-89C9-0A11E12675F8}">
      <dgm:prSet phldrT="[Testo]"/>
      <dgm:spPr/>
      <dgm:t>
        <a:bodyPr/>
        <a:lstStyle/>
        <a:p>
          <a:r>
            <a:rPr lang="it-IT" dirty="0"/>
            <a:t>1</a:t>
          </a:r>
        </a:p>
      </dgm:t>
    </dgm:pt>
    <dgm:pt modelId="{B252ED06-3C80-4039-91AA-C90E11BB4311}" type="parTrans" cxnId="{1CBFFA80-B91E-4B10-A43D-D6574773DBF7}">
      <dgm:prSet/>
      <dgm:spPr/>
      <dgm:t>
        <a:bodyPr/>
        <a:lstStyle/>
        <a:p>
          <a:endParaRPr lang="it-IT"/>
        </a:p>
      </dgm:t>
    </dgm:pt>
    <dgm:pt modelId="{2848F4C6-A84B-42EE-8F0E-F177554DF611}" type="sibTrans" cxnId="{1CBFFA80-B91E-4B10-A43D-D6574773DBF7}">
      <dgm:prSet/>
      <dgm:spPr/>
      <dgm:t>
        <a:bodyPr/>
        <a:lstStyle/>
        <a:p>
          <a:endParaRPr lang="it-IT"/>
        </a:p>
      </dgm:t>
    </dgm:pt>
    <dgm:pt modelId="{EE1B2191-D1F2-4BDD-AEE7-304281F54D4E}">
      <dgm:prSet phldrT="[Testo]" custT="1"/>
      <dgm:spPr/>
      <dgm:t>
        <a:bodyPr/>
        <a:lstStyle/>
        <a:p>
          <a:pPr algn="l"/>
          <a:endParaRPr lang="it-IT" sz="2600" dirty="0"/>
        </a:p>
        <a:p>
          <a:pPr algn="ctr"/>
          <a:r>
            <a:rPr lang="it-IT" sz="2000" dirty="0"/>
            <a:t>Aggregazione </a:t>
          </a:r>
        </a:p>
        <a:p>
          <a:pPr algn="ctr"/>
          <a:r>
            <a:rPr lang="it-IT" sz="2000" dirty="0"/>
            <a:t>delle gestioni della </a:t>
          </a:r>
          <a:br>
            <a:rPr lang="it-IT" sz="2000" dirty="0"/>
          </a:br>
          <a:r>
            <a:rPr lang="it-IT" sz="2000" dirty="0"/>
            <a:t>Valle Camonica e della </a:t>
          </a:r>
          <a:br>
            <a:rPr lang="it-IT" sz="2000" dirty="0"/>
          </a:br>
          <a:r>
            <a:rPr lang="it-IT" sz="2000" dirty="0"/>
            <a:t>Valle Trompia  </a:t>
          </a:r>
        </a:p>
      </dgm:t>
    </dgm:pt>
    <dgm:pt modelId="{AACFCA64-C3FE-4CC0-8AC1-3C65BD169135}" type="parTrans" cxnId="{8FEF2F49-B5C5-4374-96D7-D1EB9F21387A}">
      <dgm:prSet/>
      <dgm:spPr/>
      <dgm:t>
        <a:bodyPr/>
        <a:lstStyle/>
        <a:p>
          <a:endParaRPr lang="it-IT"/>
        </a:p>
      </dgm:t>
    </dgm:pt>
    <dgm:pt modelId="{F969132F-7E62-4E27-9772-9CF76482A147}" type="sibTrans" cxnId="{8FEF2F49-B5C5-4374-96D7-D1EB9F21387A}">
      <dgm:prSet/>
      <dgm:spPr/>
      <dgm:t>
        <a:bodyPr/>
        <a:lstStyle/>
        <a:p>
          <a:endParaRPr lang="it-IT"/>
        </a:p>
      </dgm:t>
    </dgm:pt>
    <dgm:pt modelId="{F8FBBAEE-73E3-43AB-9404-DD510429C33D}">
      <dgm:prSet phldrT="[Testo]" custT="1"/>
      <dgm:spPr/>
      <dgm:t>
        <a:bodyPr/>
        <a:lstStyle/>
        <a:p>
          <a:pPr algn="l">
            <a:buFont typeface="Arial" panose="020B0604020202020204" pitchFamily="34" charset="0"/>
            <a:buChar char="•"/>
          </a:pPr>
          <a:endParaRPr lang="it-IT" sz="2600" dirty="0"/>
        </a:p>
        <a:p>
          <a:pPr algn="ctr">
            <a:buFont typeface="Arial" panose="020B0604020202020204" pitchFamily="34" charset="0"/>
            <a:buChar char="•"/>
          </a:pPr>
          <a:r>
            <a:rPr lang="it-IT" sz="2000" dirty="0"/>
            <a:t>Partecipazione nell’hub di imprese CSMT </a:t>
          </a:r>
        </a:p>
      </dgm:t>
    </dgm:pt>
    <dgm:pt modelId="{C383D46B-985D-4669-B8D5-670179C4F362}" type="parTrans" cxnId="{42CFBA19-6E6A-4B4F-B4F5-18724A6D93C0}">
      <dgm:prSet/>
      <dgm:spPr/>
      <dgm:t>
        <a:bodyPr/>
        <a:lstStyle/>
        <a:p>
          <a:endParaRPr lang="it-IT"/>
        </a:p>
      </dgm:t>
    </dgm:pt>
    <dgm:pt modelId="{384EAB71-9585-4EB3-9DE6-0EC2DDBFCF02}" type="sibTrans" cxnId="{42CFBA19-6E6A-4B4F-B4F5-18724A6D93C0}">
      <dgm:prSet/>
      <dgm:spPr/>
      <dgm:t>
        <a:bodyPr/>
        <a:lstStyle/>
        <a:p>
          <a:endParaRPr lang="it-IT"/>
        </a:p>
      </dgm:t>
    </dgm:pt>
    <dgm:pt modelId="{470599D3-89FA-4AC0-85D7-4BCB8E3AC731}">
      <dgm:prSet/>
      <dgm:spPr/>
      <dgm:t>
        <a:bodyPr/>
        <a:lstStyle/>
        <a:p>
          <a:r>
            <a:rPr lang="it-IT" dirty="0"/>
            <a:t>3</a:t>
          </a:r>
        </a:p>
      </dgm:t>
    </dgm:pt>
    <dgm:pt modelId="{E3F7E740-2958-46BD-98E7-207E6D2DD36D}" type="parTrans" cxnId="{6B401C9A-5DD4-4465-9AF3-A2526172E8FE}">
      <dgm:prSet/>
      <dgm:spPr/>
      <dgm:t>
        <a:bodyPr/>
        <a:lstStyle/>
        <a:p>
          <a:endParaRPr lang="it-IT"/>
        </a:p>
      </dgm:t>
    </dgm:pt>
    <dgm:pt modelId="{CDD4716E-1435-44D0-82EB-AAC43E54651B}" type="sibTrans" cxnId="{6B401C9A-5DD4-4465-9AF3-A2526172E8FE}">
      <dgm:prSet/>
      <dgm:spPr/>
      <dgm:t>
        <a:bodyPr/>
        <a:lstStyle/>
        <a:p>
          <a:endParaRPr lang="it-IT"/>
        </a:p>
      </dgm:t>
    </dgm:pt>
    <dgm:pt modelId="{F96C1116-9029-43F4-AD44-B5D58F552863}">
      <dgm:prSet custT="1"/>
      <dgm:spPr/>
      <dgm:t>
        <a:bodyPr/>
        <a:lstStyle/>
        <a:p>
          <a:pPr algn="ctr"/>
          <a:r>
            <a:rPr lang="it-IT" sz="2000" dirty="0" err="1"/>
            <a:t>Crowdlending</a:t>
          </a:r>
          <a:endParaRPr lang="it-IT" sz="2000" dirty="0"/>
        </a:p>
      </dgm:t>
    </dgm:pt>
    <dgm:pt modelId="{201F65D8-3F78-4772-B615-F0C68D82FBD1}" type="parTrans" cxnId="{B7B56789-9889-4E4C-9D10-6ECC20047121}">
      <dgm:prSet/>
      <dgm:spPr/>
      <dgm:t>
        <a:bodyPr/>
        <a:lstStyle/>
        <a:p>
          <a:endParaRPr lang="it-IT"/>
        </a:p>
      </dgm:t>
    </dgm:pt>
    <dgm:pt modelId="{4729CAE1-E7DF-4E80-9179-17B0F7779257}" type="sibTrans" cxnId="{B7B56789-9889-4E4C-9D10-6ECC20047121}">
      <dgm:prSet/>
      <dgm:spPr/>
      <dgm:t>
        <a:bodyPr/>
        <a:lstStyle/>
        <a:p>
          <a:endParaRPr lang="it-IT"/>
        </a:p>
      </dgm:t>
    </dgm:pt>
    <dgm:pt modelId="{AB6678B9-B47E-43A4-943F-A67816586E87}">
      <dgm:prSet/>
      <dgm:spPr/>
      <dgm:t>
        <a:bodyPr/>
        <a:lstStyle/>
        <a:p>
          <a:pPr algn="l"/>
          <a:endParaRPr lang="it-IT" sz="2800" dirty="0"/>
        </a:p>
      </dgm:t>
    </dgm:pt>
    <dgm:pt modelId="{F9A15BE7-5C8C-42FB-B26B-4702F3781092}" type="parTrans" cxnId="{F9F44580-3BEA-41EF-B009-1BC4A00FEA31}">
      <dgm:prSet/>
      <dgm:spPr/>
      <dgm:t>
        <a:bodyPr/>
        <a:lstStyle/>
        <a:p>
          <a:endParaRPr lang="it-IT"/>
        </a:p>
      </dgm:t>
    </dgm:pt>
    <dgm:pt modelId="{8AD00B44-3BE1-4AF7-B04D-B136B8242270}" type="sibTrans" cxnId="{F9F44580-3BEA-41EF-B009-1BC4A00FEA31}">
      <dgm:prSet/>
      <dgm:spPr/>
      <dgm:t>
        <a:bodyPr/>
        <a:lstStyle/>
        <a:p>
          <a:endParaRPr lang="it-IT"/>
        </a:p>
      </dgm:t>
    </dgm:pt>
    <dgm:pt modelId="{C7024D85-3D54-4D21-99A6-4E117D4CB40C}">
      <dgm:prSet phldrT="[Testo]"/>
      <dgm:spPr/>
      <dgm:t>
        <a:bodyPr/>
        <a:lstStyle/>
        <a:p>
          <a:r>
            <a:rPr lang="it-IT" dirty="0"/>
            <a:t>2</a:t>
          </a:r>
        </a:p>
      </dgm:t>
    </dgm:pt>
    <dgm:pt modelId="{86A22FC0-16E5-4F1D-8FF3-A53048997C0B}" type="sibTrans" cxnId="{2DDB214A-3532-4EAC-B077-4E6C958144E3}">
      <dgm:prSet/>
      <dgm:spPr/>
      <dgm:t>
        <a:bodyPr/>
        <a:lstStyle/>
        <a:p>
          <a:endParaRPr lang="it-IT"/>
        </a:p>
      </dgm:t>
    </dgm:pt>
    <dgm:pt modelId="{32D6B75D-B347-4A72-B03A-08F1A75A8A8A}" type="parTrans" cxnId="{2DDB214A-3532-4EAC-B077-4E6C958144E3}">
      <dgm:prSet/>
      <dgm:spPr/>
      <dgm:t>
        <a:bodyPr/>
        <a:lstStyle/>
        <a:p>
          <a:endParaRPr lang="it-IT"/>
        </a:p>
      </dgm:t>
    </dgm:pt>
    <dgm:pt modelId="{5303BD25-5F1B-4532-B7B7-53D2AA3EA68F}" type="pres">
      <dgm:prSet presAssocID="{53F01E19-BFBF-45DC-B5B6-B2E85A1A3BF4}" presName="Name0" presStyleCnt="0">
        <dgm:presLayoutVars>
          <dgm:dir/>
          <dgm:animLvl val="lvl"/>
          <dgm:resizeHandles val="exact"/>
        </dgm:presLayoutVars>
      </dgm:prSet>
      <dgm:spPr/>
      <dgm:t>
        <a:bodyPr/>
        <a:lstStyle/>
        <a:p>
          <a:endParaRPr lang="it-IT"/>
        </a:p>
      </dgm:t>
    </dgm:pt>
    <dgm:pt modelId="{1712687A-6323-4D67-9185-62EA1B8BC591}" type="pres">
      <dgm:prSet presAssocID="{FEF88125-0024-4DFB-89C9-0A11E12675F8}" presName="compositeNode" presStyleCnt="0">
        <dgm:presLayoutVars>
          <dgm:bulletEnabled val="1"/>
        </dgm:presLayoutVars>
      </dgm:prSet>
      <dgm:spPr/>
    </dgm:pt>
    <dgm:pt modelId="{7C905DE5-CD65-4356-8EB5-08FAEFEFEE9B}" type="pres">
      <dgm:prSet presAssocID="{FEF88125-0024-4DFB-89C9-0A11E12675F8}" presName="bgRect" presStyleLbl="node1" presStyleIdx="0" presStyleCnt="3"/>
      <dgm:spPr/>
      <dgm:t>
        <a:bodyPr/>
        <a:lstStyle/>
        <a:p>
          <a:endParaRPr lang="it-IT"/>
        </a:p>
      </dgm:t>
    </dgm:pt>
    <dgm:pt modelId="{A99C9BB0-BEB4-408B-9123-CA3E9A1C0350}" type="pres">
      <dgm:prSet presAssocID="{FEF88125-0024-4DFB-89C9-0A11E12675F8}" presName="parentNode" presStyleLbl="node1" presStyleIdx="0" presStyleCnt="3">
        <dgm:presLayoutVars>
          <dgm:chMax val="0"/>
          <dgm:bulletEnabled val="1"/>
        </dgm:presLayoutVars>
      </dgm:prSet>
      <dgm:spPr/>
      <dgm:t>
        <a:bodyPr/>
        <a:lstStyle/>
        <a:p>
          <a:endParaRPr lang="it-IT"/>
        </a:p>
      </dgm:t>
    </dgm:pt>
    <dgm:pt modelId="{F8A7A6C0-6E9B-46CE-97F5-D79C3FEC33A9}" type="pres">
      <dgm:prSet presAssocID="{FEF88125-0024-4DFB-89C9-0A11E12675F8}" presName="childNode" presStyleLbl="node1" presStyleIdx="0" presStyleCnt="3">
        <dgm:presLayoutVars>
          <dgm:bulletEnabled val="1"/>
        </dgm:presLayoutVars>
      </dgm:prSet>
      <dgm:spPr/>
      <dgm:t>
        <a:bodyPr/>
        <a:lstStyle/>
        <a:p>
          <a:endParaRPr lang="it-IT"/>
        </a:p>
      </dgm:t>
    </dgm:pt>
    <dgm:pt modelId="{61DEAFDE-5D57-4E11-8686-7ED263C18E55}" type="pres">
      <dgm:prSet presAssocID="{2848F4C6-A84B-42EE-8F0E-F177554DF611}" presName="hSp" presStyleCnt="0"/>
      <dgm:spPr/>
    </dgm:pt>
    <dgm:pt modelId="{3958428A-AA37-47F6-9F5E-D8FCCC18A465}" type="pres">
      <dgm:prSet presAssocID="{2848F4C6-A84B-42EE-8F0E-F177554DF611}" presName="vProcSp" presStyleCnt="0"/>
      <dgm:spPr/>
    </dgm:pt>
    <dgm:pt modelId="{3C8763C5-4DD7-42A6-A738-9A1AEADF76D2}" type="pres">
      <dgm:prSet presAssocID="{2848F4C6-A84B-42EE-8F0E-F177554DF611}" presName="vSp1" presStyleCnt="0"/>
      <dgm:spPr/>
    </dgm:pt>
    <dgm:pt modelId="{BE2EAF24-4B87-44AA-A291-209823CF8F35}" type="pres">
      <dgm:prSet presAssocID="{2848F4C6-A84B-42EE-8F0E-F177554DF611}" presName="simulatedConn" presStyleLbl="solidFgAcc1" presStyleIdx="0" presStyleCnt="2" custAng="16200000"/>
      <dgm:spPr/>
    </dgm:pt>
    <dgm:pt modelId="{38DF76EA-4F00-440E-8F1F-521422E33BE4}" type="pres">
      <dgm:prSet presAssocID="{2848F4C6-A84B-42EE-8F0E-F177554DF611}" presName="vSp2" presStyleCnt="0"/>
      <dgm:spPr/>
    </dgm:pt>
    <dgm:pt modelId="{F3E2F5F4-2415-4AA4-B412-2ECD54E0F721}" type="pres">
      <dgm:prSet presAssocID="{2848F4C6-A84B-42EE-8F0E-F177554DF611}" presName="sibTrans" presStyleCnt="0"/>
      <dgm:spPr/>
    </dgm:pt>
    <dgm:pt modelId="{AE768D8E-E211-47D9-8C5A-7349649EC7AE}" type="pres">
      <dgm:prSet presAssocID="{C7024D85-3D54-4D21-99A6-4E117D4CB40C}" presName="compositeNode" presStyleCnt="0">
        <dgm:presLayoutVars>
          <dgm:bulletEnabled val="1"/>
        </dgm:presLayoutVars>
      </dgm:prSet>
      <dgm:spPr/>
    </dgm:pt>
    <dgm:pt modelId="{33529E27-7915-45E9-A791-C2E32976CBAA}" type="pres">
      <dgm:prSet presAssocID="{C7024D85-3D54-4D21-99A6-4E117D4CB40C}" presName="bgRect" presStyleLbl="node1" presStyleIdx="1" presStyleCnt="3"/>
      <dgm:spPr/>
      <dgm:t>
        <a:bodyPr/>
        <a:lstStyle/>
        <a:p>
          <a:endParaRPr lang="it-IT"/>
        </a:p>
      </dgm:t>
    </dgm:pt>
    <dgm:pt modelId="{3FFBFBE9-19C4-4847-B59A-DF2A5C26725E}" type="pres">
      <dgm:prSet presAssocID="{C7024D85-3D54-4D21-99A6-4E117D4CB40C}" presName="parentNode" presStyleLbl="node1" presStyleIdx="1" presStyleCnt="3">
        <dgm:presLayoutVars>
          <dgm:chMax val="0"/>
          <dgm:bulletEnabled val="1"/>
        </dgm:presLayoutVars>
      </dgm:prSet>
      <dgm:spPr/>
      <dgm:t>
        <a:bodyPr/>
        <a:lstStyle/>
        <a:p>
          <a:endParaRPr lang="it-IT"/>
        </a:p>
      </dgm:t>
    </dgm:pt>
    <dgm:pt modelId="{974B5B32-57A4-4D61-9668-0365D0E9E193}" type="pres">
      <dgm:prSet presAssocID="{C7024D85-3D54-4D21-99A6-4E117D4CB40C}" presName="childNode" presStyleLbl="node1" presStyleIdx="1" presStyleCnt="3">
        <dgm:presLayoutVars>
          <dgm:bulletEnabled val="1"/>
        </dgm:presLayoutVars>
      </dgm:prSet>
      <dgm:spPr/>
      <dgm:t>
        <a:bodyPr/>
        <a:lstStyle/>
        <a:p>
          <a:endParaRPr lang="it-IT"/>
        </a:p>
      </dgm:t>
    </dgm:pt>
    <dgm:pt modelId="{61181814-CC48-4702-BD5B-C4F601D741A7}" type="pres">
      <dgm:prSet presAssocID="{86A22FC0-16E5-4F1D-8FF3-A53048997C0B}" presName="hSp" presStyleCnt="0"/>
      <dgm:spPr/>
    </dgm:pt>
    <dgm:pt modelId="{B45AC4BE-8D3D-4B48-91E7-61FE1EFC76D9}" type="pres">
      <dgm:prSet presAssocID="{86A22FC0-16E5-4F1D-8FF3-A53048997C0B}" presName="vProcSp" presStyleCnt="0"/>
      <dgm:spPr/>
    </dgm:pt>
    <dgm:pt modelId="{179175AF-C11E-4EB0-9CF9-A3683DFF18DE}" type="pres">
      <dgm:prSet presAssocID="{86A22FC0-16E5-4F1D-8FF3-A53048997C0B}" presName="vSp1" presStyleCnt="0"/>
      <dgm:spPr/>
    </dgm:pt>
    <dgm:pt modelId="{51485EE7-73C2-4B0D-A1C0-371987FCBFC6}" type="pres">
      <dgm:prSet presAssocID="{86A22FC0-16E5-4F1D-8FF3-A53048997C0B}" presName="simulatedConn" presStyleLbl="solidFgAcc1" presStyleIdx="1" presStyleCnt="2" custAng="16200000"/>
      <dgm:spPr/>
    </dgm:pt>
    <dgm:pt modelId="{79C10C27-8A86-4E85-8199-3CC8C07596F0}" type="pres">
      <dgm:prSet presAssocID="{86A22FC0-16E5-4F1D-8FF3-A53048997C0B}" presName="vSp2" presStyleCnt="0"/>
      <dgm:spPr/>
    </dgm:pt>
    <dgm:pt modelId="{126DB4C6-96F9-462E-A09E-1183A74984A3}" type="pres">
      <dgm:prSet presAssocID="{86A22FC0-16E5-4F1D-8FF3-A53048997C0B}" presName="sibTrans" presStyleCnt="0"/>
      <dgm:spPr/>
    </dgm:pt>
    <dgm:pt modelId="{77335765-FD9B-4426-9C29-178D0F6DA8DA}" type="pres">
      <dgm:prSet presAssocID="{470599D3-89FA-4AC0-85D7-4BCB8E3AC731}" presName="compositeNode" presStyleCnt="0">
        <dgm:presLayoutVars>
          <dgm:bulletEnabled val="1"/>
        </dgm:presLayoutVars>
      </dgm:prSet>
      <dgm:spPr/>
    </dgm:pt>
    <dgm:pt modelId="{15CC7A33-B3C0-499F-A1BC-EB93B082A6E8}" type="pres">
      <dgm:prSet presAssocID="{470599D3-89FA-4AC0-85D7-4BCB8E3AC731}" presName="bgRect" presStyleLbl="node1" presStyleIdx="2" presStyleCnt="3"/>
      <dgm:spPr/>
      <dgm:t>
        <a:bodyPr/>
        <a:lstStyle/>
        <a:p>
          <a:endParaRPr lang="it-IT"/>
        </a:p>
      </dgm:t>
    </dgm:pt>
    <dgm:pt modelId="{F19046C4-C51A-4EBD-B577-A836D2A28E44}" type="pres">
      <dgm:prSet presAssocID="{470599D3-89FA-4AC0-85D7-4BCB8E3AC731}" presName="parentNode" presStyleLbl="node1" presStyleIdx="2" presStyleCnt="3">
        <dgm:presLayoutVars>
          <dgm:chMax val="0"/>
          <dgm:bulletEnabled val="1"/>
        </dgm:presLayoutVars>
      </dgm:prSet>
      <dgm:spPr/>
      <dgm:t>
        <a:bodyPr/>
        <a:lstStyle/>
        <a:p>
          <a:endParaRPr lang="it-IT"/>
        </a:p>
      </dgm:t>
    </dgm:pt>
    <dgm:pt modelId="{5A2AB0CC-2228-4B0C-9C0B-19A884AC9082}" type="pres">
      <dgm:prSet presAssocID="{470599D3-89FA-4AC0-85D7-4BCB8E3AC731}" presName="childNode" presStyleLbl="node1" presStyleIdx="2" presStyleCnt="3">
        <dgm:presLayoutVars>
          <dgm:bulletEnabled val="1"/>
        </dgm:presLayoutVars>
      </dgm:prSet>
      <dgm:spPr/>
      <dgm:t>
        <a:bodyPr/>
        <a:lstStyle/>
        <a:p>
          <a:endParaRPr lang="it-IT"/>
        </a:p>
      </dgm:t>
    </dgm:pt>
  </dgm:ptLst>
  <dgm:cxnLst>
    <dgm:cxn modelId="{2DDB214A-3532-4EAC-B077-4E6C958144E3}" srcId="{53F01E19-BFBF-45DC-B5B6-B2E85A1A3BF4}" destId="{C7024D85-3D54-4D21-99A6-4E117D4CB40C}" srcOrd="1" destOrd="0" parTransId="{32D6B75D-B347-4A72-B03A-08F1A75A8A8A}" sibTransId="{86A22FC0-16E5-4F1D-8FF3-A53048997C0B}"/>
    <dgm:cxn modelId="{116907FE-E82C-4ABD-920A-C729097AC193}" type="presOf" srcId="{FEF88125-0024-4DFB-89C9-0A11E12675F8}" destId="{7C905DE5-CD65-4356-8EB5-08FAEFEFEE9B}" srcOrd="0" destOrd="0" presId="urn:microsoft.com/office/officeart/2005/8/layout/hProcess7"/>
    <dgm:cxn modelId="{1CBFFA80-B91E-4B10-A43D-D6574773DBF7}" srcId="{53F01E19-BFBF-45DC-B5B6-B2E85A1A3BF4}" destId="{FEF88125-0024-4DFB-89C9-0A11E12675F8}" srcOrd="0" destOrd="0" parTransId="{B252ED06-3C80-4039-91AA-C90E11BB4311}" sibTransId="{2848F4C6-A84B-42EE-8F0E-F177554DF611}"/>
    <dgm:cxn modelId="{E54BEF9E-3DCD-4C4D-9A79-6E83E116F34E}" type="presOf" srcId="{470599D3-89FA-4AC0-85D7-4BCB8E3AC731}" destId="{15CC7A33-B3C0-499F-A1BC-EB93B082A6E8}" srcOrd="0" destOrd="0" presId="urn:microsoft.com/office/officeart/2005/8/layout/hProcess7"/>
    <dgm:cxn modelId="{EA27D681-405E-4BF3-AB41-3AE65CCFA219}" type="presOf" srcId="{FEF88125-0024-4DFB-89C9-0A11E12675F8}" destId="{A99C9BB0-BEB4-408B-9123-CA3E9A1C0350}" srcOrd="1" destOrd="0" presId="urn:microsoft.com/office/officeart/2005/8/layout/hProcess7"/>
    <dgm:cxn modelId="{6B401C9A-5DD4-4465-9AF3-A2526172E8FE}" srcId="{53F01E19-BFBF-45DC-B5B6-B2E85A1A3BF4}" destId="{470599D3-89FA-4AC0-85D7-4BCB8E3AC731}" srcOrd="2" destOrd="0" parTransId="{E3F7E740-2958-46BD-98E7-207E6D2DD36D}" sibTransId="{CDD4716E-1435-44D0-82EB-AAC43E54651B}"/>
    <dgm:cxn modelId="{7F4D8F2F-DA88-4F05-8C3F-A53754978F05}" type="presOf" srcId="{470599D3-89FA-4AC0-85D7-4BCB8E3AC731}" destId="{F19046C4-C51A-4EBD-B577-A836D2A28E44}" srcOrd="1" destOrd="0" presId="urn:microsoft.com/office/officeart/2005/8/layout/hProcess7"/>
    <dgm:cxn modelId="{F9F44580-3BEA-41EF-B009-1BC4A00FEA31}" srcId="{470599D3-89FA-4AC0-85D7-4BCB8E3AC731}" destId="{AB6678B9-B47E-43A4-943F-A67816586E87}" srcOrd="0" destOrd="0" parTransId="{F9A15BE7-5C8C-42FB-B26B-4702F3781092}" sibTransId="{8AD00B44-3BE1-4AF7-B04D-B136B8242270}"/>
    <dgm:cxn modelId="{71A7008D-90EE-4666-993F-09D0B320B96A}" type="presOf" srcId="{53F01E19-BFBF-45DC-B5B6-B2E85A1A3BF4}" destId="{5303BD25-5F1B-4532-B7B7-53D2AA3EA68F}" srcOrd="0" destOrd="0" presId="urn:microsoft.com/office/officeart/2005/8/layout/hProcess7"/>
    <dgm:cxn modelId="{8FEF2F49-B5C5-4374-96D7-D1EB9F21387A}" srcId="{FEF88125-0024-4DFB-89C9-0A11E12675F8}" destId="{EE1B2191-D1F2-4BDD-AEE7-304281F54D4E}" srcOrd="0" destOrd="0" parTransId="{AACFCA64-C3FE-4CC0-8AC1-3C65BD169135}" sibTransId="{F969132F-7E62-4E27-9772-9CF76482A147}"/>
    <dgm:cxn modelId="{B481EC8F-7090-4997-8CA5-4E20FD37BD39}" type="presOf" srcId="{AB6678B9-B47E-43A4-943F-A67816586E87}" destId="{5A2AB0CC-2228-4B0C-9C0B-19A884AC9082}" srcOrd="0" destOrd="0" presId="urn:microsoft.com/office/officeart/2005/8/layout/hProcess7"/>
    <dgm:cxn modelId="{B7B56789-9889-4E4C-9D10-6ECC20047121}" srcId="{470599D3-89FA-4AC0-85D7-4BCB8E3AC731}" destId="{F96C1116-9029-43F4-AD44-B5D58F552863}" srcOrd="1" destOrd="0" parTransId="{201F65D8-3F78-4772-B615-F0C68D82FBD1}" sibTransId="{4729CAE1-E7DF-4E80-9179-17B0F7779257}"/>
    <dgm:cxn modelId="{8E84B4D4-0AF4-4D7B-8954-CDD59B0EA3B3}" type="presOf" srcId="{F96C1116-9029-43F4-AD44-B5D58F552863}" destId="{5A2AB0CC-2228-4B0C-9C0B-19A884AC9082}" srcOrd="0" destOrd="1" presId="urn:microsoft.com/office/officeart/2005/8/layout/hProcess7"/>
    <dgm:cxn modelId="{15323867-EA2E-44DD-A71B-1CDC79DA9162}" type="presOf" srcId="{EE1B2191-D1F2-4BDD-AEE7-304281F54D4E}" destId="{F8A7A6C0-6E9B-46CE-97F5-D79C3FEC33A9}" srcOrd="0" destOrd="0" presId="urn:microsoft.com/office/officeart/2005/8/layout/hProcess7"/>
    <dgm:cxn modelId="{42CFBA19-6E6A-4B4F-B4F5-18724A6D93C0}" srcId="{C7024D85-3D54-4D21-99A6-4E117D4CB40C}" destId="{F8FBBAEE-73E3-43AB-9404-DD510429C33D}" srcOrd="0" destOrd="0" parTransId="{C383D46B-985D-4669-B8D5-670179C4F362}" sibTransId="{384EAB71-9585-4EB3-9DE6-0EC2DDBFCF02}"/>
    <dgm:cxn modelId="{CE59F989-1529-4EA9-B9F6-99583132B6EA}" type="presOf" srcId="{F8FBBAEE-73E3-43AB-9404-DD510429C33D}" destId="{974B5B32-57A4-4D61-9668-0365D0E9E193}" srcOrd="0" destOrd="0" presId="urn:microsoft.com/office/officeart/2005/8/layout/hProcess7"/>
    <dgm:cxn modelId="{6E34A22C-09F3-4FDB-8336-5B2B47023087}" type="presOf" srcId="{C7024D85-3D54-4D21-99A6-4E117D4CB40C}" destId="{33529E27-7915-45E9-A791-C2E32976CBAA}" srcOrd="0" destOrd="0" presId="urn:microsoft.com/office/officeart/2005/8/layout/hProcess7"/>
    <dgm:cxn modelId="{45A5EA37-586F-42B8-B084-EE031E0A33D3}" type="presOf" srcId="{C7024D85-3D54-4D21-99A6-4E117D4CB40C}" destId="{3FFBFBE9-19C4-4847-B59A-DF2A5C26725E}" srcOrd="1" destOrd="0" presId="urn:microsoft.com/office/officeart/2005/8/layout/hProcess7"/>
    <dgm:cxn modelId="{D4E62EEE-46FF-4FC9-AD2A-70110104498A}" type="presParOf" srcId="{5303BD25-5F1B-4532-B7B7-53D2AA3EA68F}" destId="{1712687A-6323-4D67-9185-62EA1B8BC591}" srcOrd="0" destOrd="0" presId="urn:microsoft.com/office/officeart/2005/8/layout/hProcess7"/>
    <dgm:cxn modelId="{036A64C7-4C04-472C-9045-61CF120980BF}" type="presParOf" srcId="{1712687A-6323-4D67-9185-62EA1B8BC591}" destId="{7C905DE5-CD65-4356-8EB5-08FAEFEFEE9B}" srcOrd="0" destOrd="0" presId="urn:microsoft.com/office/officeart/2005/8/layout/hProcess7"/>
    <dgm:cxn modelId="{5A95CB93-812F-4FE7-AC88-33CDCE014771}" type="presParOf" srcId="{1712687A-6323-4D67-9185-62EA1B8BC591}" destId="{A99C9BB0-BEB4-408B-9123-CA3E9A1C0350}" srcOrd="1" destOrd="0" presId="urn:microsoft.com/office/officeart/2005/8/layout/hProcess7"/>
    <dgm:cxn modelId="{8E2AA3BA-5AFA-455C-A55A-BD519E321668}" type="presParOf" srcId="{1712687A-6323-4D67-9185-62EA1B8BC591}" destId="{F8A7A6C0-6E9B-46CE-97F5-D79C3FEC33A9}" srcOrd="2" destOrd="0" presId="urn:microsoft.com/office/officeart/2005/8/layout/hProcess7"/>
    <dgm:cxn modelId="{42D52FB0-8F97-4545-AADC-EA867B76DCE6}" type="presParOf" srcId="{5303BD25-5F1B-4532-B7B7-53D2AA3EA68F}" destId="{61DEAFDE-5D57-4E11-8686-7ED263C18E55}" srcOrd="1" destOrd="0" presId="urn:microsoft.com/office/officeart/2005/8/layout/hProcess7"/>
    <dgm:cxn modelId="{2DECD987-7829-46B1-822E-6E9112103EA2}" type="presParOf" srcId="{5303BD25-5F1B-4532-B7B7-53D2AA3EA68F}" destId="{3958428A-AA37-47F6-9F5E-D8FCCC18A465}" srcOrd="2" destOrd="0" presId="urn:microsoft.com/office/officeart/2005/8/layout/hProcess7"/>
    <dgm:cxn modelId="{95D2D432-F121-433C-BD72-1DD42D686056}" type="presParOf" srcId="{3958428A-AA37-47F6-9F5E-D8FCCC18A465}" destId="{3C8763C5-4DD7-42A6-A738-9A1AEADF76D2}" srcOrd="0" destOrd="0" presId="urn:microsoft.com/office/officeart/2005/8/layout/hProcess7"/>
    <dgm:cxn modelId="{3CCBDEAF-4EF2-4B09-B61F-40CAB5B4C9F8}" type="presParOf" srcId="{3958428A-AA37-47F6-9F5E-D8FCCC18A465}" destId="{BE2EAF24-4B87-44AA-A291-209823CF8F35}" srcOrd="1" destOrd="0" presId="urn:microsoft.com/office/officeart/2005/8/layout/hProcess7"/>
    <dgm:cxn modelId="{4EBB3CB8-1046-4D51-8236-33CA344D8DAB}" type="presParOf" srcId="{3958428A-AA37-47F6-9F5E-D8FCCC18A465}" destId="{38DF76EA-4F00-440E-8F1F-521422E33BE4}" srcOrd="2" destOrd="0" presId="urn:microsoft.com/office/officeart/2005/8/layout/hProcess7"/>
    <dgm:cxn modelId="{7F645291-5CE7-4280-9AF6-BD2DF48B9151}" type="presParOf" srcId="{5303BD25-5F1B-4532-B7B7-53D2AA3EA68F}" destId="{F3E2F5F4-2415-4AA4-B412-2ECD54E0F721}" srcOrd="3" destOrd="0" presId="urn:microsoft.com/office/officeart/2005/8/layout/hProcess7"/>
    <dgm:cxn modelId="{C0313FCF-C036-4DD1-8B7B-CBDEC439BCA2}" type="presParOf" srcId="{5303BD25-5F1B-4532-B7B7-53D2AA3EA68F}" destId="{AE768D8E-E211-47D9-8C5A-7349649EC7AE}" srcOrd="4" destOrd="0" presId="urn:microsoft.com/office/officeart/2005/8/layout/hProcess7"/>
    <dgm:cxn modelId="{2CBD9FEF-CEC2-45B3-8343-EB1F5B0ED6CF}" type="presParOf" srcId="{AE768D8E-E211-47D9-8C5A-7349649EC7AE}" destId="{33529E27-7915-45E9-A791-C2E32976CBAA}" srcOrd="0" destOrd="0" presId="urn:microsoft.com/office/officeart/2005/8/layout/hProcess7"/>
    <dgm:cxn modelId="{996CC6B7-6C2D-4CB4-943D-406AA07C71F5}" type="presParOf" srcId="{AE768D8E-E211-47D9-8C5A-7349649EC7AE}" destId="{3FFBFBE9-19C4-4847-B59A-DF2A5C26725E}" srcOrd="1" destOrd="0" presId="urn:microsoft.com/office/officeart/2005/8/layout/hProcess7"/>
    <dgm:cxn modelId="{BC4BDECD-C935-4D81-B46F-E850F41ED1CF}" type="presParOf" srcId="{AE768D8E-E211-47D9-8C5A-7349649EC7AE}" destId="{974B5B32-57A4-4D61-9668-0365D0E9E193}" srcOrd="2" destOrd="0" presId="urn:microsoft.com/office/officeart/2005/8/layout/hProcess7"/>
    <dgm:cxn modelId="{0B3FEE5D-16AD-4327-BB17-280C7F34D7B5}" type="presParOf" srcId="{5303BD25-5F1B-4532-B7B7-53D2AA3EA68F}" destId="{61181814-CC48-4702-BD5B-C4F601D741A7}" srcOrd="5" destOrd="0" presId="urn:microsoft.com/office/officeart/2005/8/layout/hProcess7"/>
    <dgm:cxn modelId="{59E56470-9801-4C83-861D-F3A7B5685238}" type="presParOf" srcId="{5303BD25-5F1B-4532-B7B7-53D2AA3EA68F}" destId="{B45AC4BE-8D3D-4B48-91E7-61FE1EFC76D9}" srcOrd="6" destOrd="0" presId="urn:microsoft.com/office/officeart/2005/8/layout/hProcess7"/>
    <dgm:cxn modelId="{D7C9EEB9-724A-4BCD-A091-6EA34C0E43A5}" type="presParOf" srcId="{B45AC4BE-8D3D-4B48-91E7-61FE1EFC76D9}" destId="{179175AF-C11E-4EB0-9CF9-A3683DFF18DE}" srcOrd="0" destOrd="0" presId="urn:microsoft.com/office/officeart/2005/8/layout/hProcess7"/>
    <dgm:cxn modelId="{7E15175A-1099-4F31-8EE6-20105A25EFB3}" type="presParOf" srcId="{B45AC4BE-8D3D-4B48-91E7-61FE1EFC76D9}" destId="{51485EE7-73C2-4B0D-A1C0-371987FCBFC6}" srcOrd="1" destOrd="0" presId="urn:microsoft.com/office/officeart/2005/8/layout/hProcess7"/>
    <dgm:cxn modelId="{BECD842C-E366-4872-811E-A458BE426E7B}" type="presParOf" srcId="{B45AC4BE-8D3D-4B48-91E7-61FE1EFC76D9}" destId="{79C10C27-8A86-4E85-8199-3CC8C07596F0}" srcOrd="2" destOrd="0" presId="urn:microsoft.com/office/officeart/2005/8/layout/hProcess7"/>
    <dgm:cxn modelId="{96C10AE3-6BA4-4297-961C-9C47F604DA78}" type="presParOf" srcId="{5303BD25-5F1B-4532-B7B7-53D2AA3EA68F}" destId="{126DB4C6-96F9-462E-A09E-1183A74984A3}" srcOrd="7" destOrd="0" presId="urn:microsoft.com/office/officeart/2005/8/layout/hProcess7"/>
    <dgm:cxn modelId="{6D142211-5014-4FCE-B60E-56F900619DA2}" type="presParOf" srcId="{5303BD25-5F1B-4532-B7B7-53D2AA3EA68F}" destId="{77335765-FD9B-4426-9C29-178D0F6DA8DA}" srcOrd="8" destOrd="0" presId="urn:microsoft.com/office/officeart/2005/8/layout/hProcess7"/>
    <dgm:cxn modelId="{8ADE2FE7-3B30-48E3-A259-5E4EB61AD742}" type="presParOf" srcId="{77335765-FD9B-4426-9C29-178D0F6DA8DA}" destId="{15CC7A33-B3C0-499F-A1BC-EB93B082A6E8}" srcOrd="0" destOrd="0" presId="urn:microsoft.com/office/officeart/2005/8/layout/hProcess7"/>
    <dgm:cxn modelId="{055ACB42-6394-40BA-AF97-0AC926129E3B}" type="presParOf" srcId="{77335765-FD9B-4426-9C29-178D0F6DA8DA}" destId="{F19046C4-C51A-4EBD-B577-A836D2A28E44}" srcOrd="1" destOrd="0" presId="urn:microsoft.com/office/officeart/2005/8/layout/hProcess7"/>
    <dgm:cxn modelId="{CA28E7AE-C3F0-446E-967D-A54767B8BD35}" type="presParOf" srcId="{77335765-FD9B-4426-9C29-178D0F6DA8DA}" destId="{5A2AB0CC-2228-4B0C-9C0B-19A884AC908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F01E19-BFBF-45DC-B5B6-B2E85A1A3BF4}"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it-IT"/>
        </a:p>
      </dgm:t>
    </dgm:pt>
    <dgm:pt modelId="{FEF88125-0024-4DFB-89C9-0A11E12675F8}">
      <dgm:prSet phldrT="[Testo]"/>
      <dgm:spPr>
        <a:solidFill>
          <a:schemeClr val="accent2"/>
        </a:solidFill>
      </dgm:spPr>
      <dgm:t>
        <a:bodyPr/>
        <a:lstStyle/>
        <a:p>
          <a:r>
            <a:rPr lang="it-IT" dirty="0"/>
            <a:t>1</a:t>
          </a:r>
        </a:p>
      </dgm:t>
    </dgm:pt>
    <dgm:pt modelId="{B252ED06-3C80-4039-91AA-C90E11BB4311}" type="parTrans" cxnId="{1CBFFA80-B91E-4B10-A43D-D6574773DBF7}">
      <dgm:prSet/>
      <dgm:spPr/>
      <dgm:t>
        <a:bodyPr/>
        <a:lstStyle/>
        <a:p>
          <a:endParaRPr lang="it-IT"/>
        </a:p>
      </dgm:t>
    </dgm:pt>
    <dgm:pt modelId="{2848F4C6-A84B-42EE-8F0E-F177554DF611}" type="sibTrans" cxnId="{1CBFFA80-B91E-4B10-A43D-D6574773DBF7}">
      <dgm:prSet/>
      <dgm:spPr/>
      <dgm:t>
        <a:bodyPr/>
        <a:lstStyle/>
        <a:p>
          <a:endParaRPr lang="it-IT"/>
        </a:p>
      </dgm:t>
    </dgm:pt>
    <dgm:pt modelId="{EE1B2191-D1F2-4BDD-AEE7-304281F54D4E}">
      <dgm:prSet phldrT="[Testo]" custT="1"/>
      <dgm:spPr>
        <a:solidFill>
          <a:schemeClr val="accent2"/>
        </a:solidFill>
      </dgm:spPr>
      <dgm:t>
        <a:bodyPr/>
        <a:lstStyle/>
        <a:p>
          <a:pPr algn="l"/>
          <a:endParaRPr lang="it-IT" sz="2600" dirty="0"/>
        </a:p>
        <a:p>
          <a:pPr algn="ctr"/>
          <a:r>
            <a:rPr lang="it-IT" sz="2400" dirty="0"/>
            <a:t>Aggregazione delle gestioni della </a:t>
          </a:r>
          <a:br>
            <a:rPr lang="it-IT" sz="2400" dirty="0"/>
          </a:br>
          <a:r>
            <a:rPr lang="it-IT" sz="2400" dirty="0"/>
            <a:t>Valle Camonica e della </a:t>
          </a:r>
          <a:br>
            <a:rPr lang="it-IT" sz="2400" dirty="0"/>
          </a:br>
          <a:r>
            <a:rPr lang="it-IT" sz="2400" dirty="0"/>
            <a:t>Valle Trompia  </a:t>
          </a:r>
        </a:p>
      </dgm:t>
    </dgm:pt>
    <dgm:pt modelId="{AACFCA64-C3FE-4CC0-8AC1-3C65BD169135}" type="parTrans" cxnId="{8FEF2F49-B5C5-4374-96D7-D1EB9F21387A}">
      <dgm:prSet/>
      <dgm:spPr/>
      <dgm:t>
        <a:bodyPr/>
        <a:lstStyle/>
        <a:p>
          <a:endParaRPr lang="it-IT"/>
        </a:p>
      </dgm:t>
    </dgm:pt>
    <dgm:pt modelId="{F969132F-7E62-4E27-9772-9CF76482A147}" type="sibTrans" cxnId="{8FEF2F49-B5C5-4374-96D7-D1EB9F21387A}">
      <dgm:prSet/>
      <dgm:spPr/>
      <dgm:t>
        <a:bodyPr/>
        <a:lstStyle/>
        <a:p>
          <a:endParaRPr lang="it-IT"/>
        </a:p>
      </dgm:t>
    </dgm:pt>
    <dgm:pt modelId="{F8FBBAEE-73E3-43AB-9404-DD510429C33D}">
      <dgm:prSet phldrT="[Testo]"/>
      <dgm:spPr/>
      <dgm:t>
        <a:bodyPr/>
        <a:lstStyle/>
        <a:p>
          <a:pPr>
            <a:buFont typeface="Arial" panose="020B0604020202020204" pitchFamily="34" charset="0"/>
            <a:buChar char="•"/>
          </a:pPr>
          <a:endParaRPr lang="it-IT" dirty="0"/>
        </a:p>
        <a:p>
          <a:pPr>
            <a:buFont typeface="Arial" panose="020B0604020202020204" pitchFamily="34" charset="0"/>
            <a:buChar char="•"/>
          </a:pPr>
          <a:r>
            <a:rPr lang="it-IT" dirty="0"/>
            <a:t>Partecipazione nell’hub di imprese CSMT </a:t>
          </a:r>
        </a:p>
      </dgm:t>
    </dgm:pt>
    <dgm:pt modelId="{C383D46B-985D-4669-B8D5-670179C4F362}" type="parTrans" cxnId="{42CFBA19-6E6A-4B4F-B4F5-18724A6D93C0}">
      <dgm:prSet/>
      <dgm:spPr/>
      <dgm:t>
        <a:bodyPr/>
        <a:lstStyle/>
        <a:p>
          <a:endParaRPr lang="it-IT"/>
        </a:p>
      </dgm:t>
    </dgm:pt>
    <dgm:pt modelId="{384EAB71-9585-4EB3-9DE6-0EC2DDBFCF02}" type="sibTrans" cxnId="{42CFBA19-6E6A-4B4F-B4F5-18724A6D93C0}">
      <dgm:prSet/>
      <dgm:spPr/>
      <dgm:t>
        <a:bodyPr/>
        <a:lstStyle/>
        <a:p>
          <a:endParaRPr lang="it-IT"/>
        </a:p>
      </dgm:t>
    </dgm:pt>
    <dgm:pt modelId="{470599D3-89FA-4AC0-85D7-4BCB8E3AC731}">
      <dgm:prSet/>
      <dgm:spPr/>
      <dgm:t>
        <a:bodyPr/>
        <a:lstStyle/>
        <a:p>
          <a:r>
            <a:rPr lang="it-IT" dirty="0"/>
            <a:t>3</a:t>
          </a:r>
        </a:p>
      </dgm:t>
    </dgm:pt>
    <dgm:pt modelId="{E3F7E740-2958-46BD-98E7-207E6D2DD36D}" type="parTrans" cxnId="{6B401C9A-5DD4-4465-9AF3-A2526172E8FE}">
      <dgm:prSet/>
      <dgm:spPr/>
      <dgm:t>
        <a:bodyPr/>
        <a:lstStyle/>
        <a:p>
          <a:endParaRPr lang="it-IT"/>
        </a:p>
      </dgm:t>
    </dgm:pt>
    <dgm:pt modelId="{CDD4716E-1435-44D0-82EB-AAC43E54651B}" type="sibTrans" cxnId="{6B401C9A-5DD4-4465-9AF3-A2526172E8FE}">
      <dgm:prSet/>
      <dgm:spPr/>
      <dgm:t>
        <a:bodyPr/>
        <a:lstStyle/>
        <a:p>
          <a:endParaRPr lang="it-IT"/>
        </a:p>
      </dgm:t>
    </dgm:pt>
    <dgm:pt modelId="{F96C1116-9029-43F4-AD44-B5D58F552863}">
      <dgm:prSet/>
      <dgm:spPr/>
      <dgm:t>
        <a:bodyPr/>
        <a:lstStyle/>
        <a:p>
          <a:r>
            <a:rPr lang="it-IT" dirty="0" err="1"/>
            <a:t>Crowdlending</a:t>
          </a:r>
          <a:endParaRPr lang="it-IT" dirty="0"/>
        </a:p>
      </dgm:t>
    </dgm:pt>
    <dgm:pt modelId="{201F65D8-3F78-4772-B615-F0C68D82FBD1}" type="parTrans" cxnId="{B7B56789-9889-4E4C-9D10-6ECC20047121}">
      <dgm:prSet/>
      <dgm:spPr/>
      <dgm:t>
        <a:bodyPr/>
        <a:lstStyle/>
        <a:p>
          <a:endParaRPr lang="it-IT"/>
        </a:p>
      </dgm:t>
    </dgm:pt>
    <dgm:pt modelId="{4729CAE1-E7DF-4E80-9179-17B0F7779257}" type="sibTrans" cxnId="{B7B56789-9889-4E4C-9D10-6ECC20047121}">
      <dgm:prSet/>
      <dgm:spPr/>
      <dgm:t>
        <a:bodyPr/>
        <a:lstStyle/>
        <a:p>
          <a:endParaRPr lang="it-IT"/>
        </a:p>
      </dgm:t>
    </dgm:pt>
    <dgm:pt modelId="{AB6678B9-B47E-43A4-943F-A67816586E87}">
      <dgm:prSet/>
      <dgm:spPr/>
      <dgm:t>
        <a:bodyPr/>
        <a:lstStyle/>
        <a:p>
          <a:endParaRPr lang="it-IT" dirty="0"/>
        </a:p>
      </dgm:t>
    </dgm:pt>
    <dgm:pt modelId="{F9A15BE7-5C8C-42FB-B26B-4702F3781092}" type="parTrans" cxnId="{F9F44580-3BEA-41EF-B009-1BC4A00FEA31}">
      <dgm:prSet/>
      <dgm:spPr/>
      <dgm:t>
        <a:bodyPr/>
        <a:lstStyle/>
        <a:p>
          <a:endParaRPr lang="it-IT"/>
        </a:p>
      </dgm:t>
    </dgm:pt>
    <dgm:pt modelId="{8AD00B44-3BE1-4AF7-B04D-B136B8242270}" type="sibTrans" cxnId="{F9F44580-3BEA-41EF-B009-1BC4A00FEA31}">
      <dgm:prSet/>
      <dgm:spPr/>
      <dgm:t>
        <a:bodyPr/>
        <a:lstStyle/>
        <a:p>
          <a:endParaRPr lang="it-IT"/>
        </a:p>
      </dgm:t>
    </dgm:pt>
    <dgm:pt modelId="{C7024D85-3D54-4D21-99A6-4E117D4CB40C}">
      <dgm:prSet phldrT="[Testo]"/>
      <dgm:spPr/>
      <dgm:t>
        <a:bodyPr/>
        <a:lstStyle/>
        <a:p>
          <a:r>
            <a:rPr lang="it-IT" dirty="0"/>
            <a:t>2</a:t>
          </a:r>
        </a:p>
      </dgm:t>
    </dgm:pt>
    <dgm:pt modelId="{86A22FC0-16E5-4F1D-8FF3-A53048997C0B}" type="sibTrans" cxnId="{2DDB214A-3532-4EAC-B077-4E6C958144E3}">
      <dgm:prSet/>
      <dgm:spPr/>
      <dgm:t>
        <a:bodyPr/>
        <a:lstStyle/>
        <a:p>
          <a:endParaRPr lang="it-IT"/>
        </a:p>
      </dgm:t>
    </dgm:pt>
    <dgm:pt modelId="{32D6B75D-B347-4A72-B03A-08F1A75A8A8A}" type="parTrans" cxnId="{2DDB214A-3532-4EAC-B077-4E6C958144E3}">
      <dgm:prSet/>
      <dgm:spPr/>
      <dgm:t>
        <a:bodyPr/>
        <a:lstStyle/>
        <a:p>
          <a:endParaRPr lang="it-IT"/>
        </a:p>
      </dgm:t>
    </dgm:pt>
    <dgm:pt modelId="{5303BD25-5F1B-4532-B7B7-53D2AA3EA68F}" type="pres">
      <dgm:prSet presAssocID="{53F01E19-BFBF-45DC-B5B6-B2E85A1A3BF4}" presName="Name0" presStyleCnt="0">
        <dgm:presLayoutVars>
          <dgm:dir/>
          <dgm:animLvl val="lvl"/>
          <dgm:resizeHandles val="exact"/>
        </dgm:presLayoutVars>
      </dgm:prSet>
      <dgm:spPr/>
      <dgm:t>
        <a:bodyPr/>
        <a:lstStyle/>
        <a:p>
          <a:endParaRPr lang="it-IT"/>
        </a:p>
      </dgm:t>
    </dgm:pt>
    <dgm:pt modelId="{1712687A-6323-4D67-9185-62EA1B8BC591}" type="pres">
      <dgm:prSet presAssocID="{FEF88125-0024-4DFB-89C9-0A11E12675F8}" presName="compositeNode" presStyleCnt="0">
        <dgm:presLayoutVars>
          <dgm:bulletEnabled val="1"/>
        </dgm:presLayoutVars>
      </dgm:prSet>
      <dgm:spPr/>
    </dgm:pt>
    <dgm:pt modelId="{7C905DE5-CD65-4356-8EB5-08FAEFEFEE9B}" type="pres">
      <dgm:prSet presAssocID="{FEF88125-0024-4DFB-89C9-0A11E12675F8}" presName="bgRect" presStyleLbl="node1" presStyleIdx="0" presStyleCnt="3"/>
      <dgm:spPr/>
      <dgm:t>
        <a:bodyPr/>
        <a:lstStyle/>
        <a:p>
          <a:endParaRPr lang="it-IT"/>
        </a:p>
      </dgm:t>
    </dgm:pt>
    <dgm:pt modelId="{A99C9BB0-BEB4-408B-9123-CA3E9A1C0350}" type="pres">
      <dgm:prSet presAssocID="{FEF88125-0024-4DFB-89C9-0A11E12675F8}" presName="parentNode" presStyleLbl="node1" presStyleIdx="0" presStyleCnt="3">
        <dgm:presLayoutVars>
          <dgm:chMax val="0"/>
          <dgm:bulletEnabled val="1"/>
        </dgm:presLayoutVars>
      </dgm:prSet>
      <dgm:spPr/>
      <dgm:t>
        <a:bodyPr/>
        <a:lstStyle/>
        <a:p>
          <a:endParaRPr lang="it-IT"/>
        </a:p>
      </dgm:t>
    </dgm:pt>
    <dgm:pt modelId="{F8A7A6C0-6E9B-46CE-97F5-D79C3FEC33A9}" type="pres">
      <dgm:prSet presAssocID="{FEF88125-0024-4DFB-89C9-0A11E12675F8}" presName="childNode" presStyleLbl="node1" presStyleIdx="0" presStyleCnt="3">
        <dgm:presLayoutVars>
          <dgm:bulletEnabled val="1"/>
        </dgm:presLayoutVars>
      </dgm:prSet>
      <dgm:spPr/>
      <dgm:t>
        <a:bodyPr/>
        <a:lstStyle/>
        <a:p>
          <a:endParaRPr lang="it-IT"/>
        </a:p>
      </dgm:t>
    </dgm:pt>
    <dgm:pt modelId="{61DEAFDE-5D57-4E11-8686-7ED263C18E55}" type="pres">
      <dgm:prSet presAssocID="{2848F4C6-A84B-42EE-8F0E-F177554DF611}" presName="hSp" presStyleCnt="0"/>
      <dgm:spPr/>
    </dgm:pt>
    <dgm:pt modelId="{3958428A-AA37-47F6-9F5E-D8FCCC18A465}" type="pres">
      <dgm:prSet presAssocID="{2848F4C6-A84B-42EE-8F0E-F177554DF611}" presName="vProcSp" presStyleCnt="0"/>
      <dgm:spPr/>
    </dgm:pt>
    <dgm:pt modelId="{3C8763C5-4DD7-42A6-A738-9A1AEADF76D2}" type="pres">
      <dgm:prSet presAssocID="{2848F4C6-A84B-42EE-8F0E-F177554DF611}" presName="vSp1" presStyleCnt="0"/>
      <dgm:spPr/>
    </dgm:pt>
    <dgm:pt modelId="{BE2EAF24-4B87-44AA-A291-209823CF8F35}" type="pres">
      <dgm:prSet presAssocID="{2848F4C6-A84B-42EE-8F0E-F177554DF611}" presName="simulatedConn" presStyleLbl="solidFgAcc1" presStyleIdx="0" presStyleCnt="2" custAng="16200000"/>
      <dgm:spPr/>
    </dgm:pt>
    <dgm:pt modelId="{38DF76EA-4F00-440E-8F1F-521422E33BE4}" type="pres">
      <dgm:prSet presAssocID="{2848F4C6-A84B-42EE-8F0E-F177554DF611}" presName="vSp2" presStyleCnt="0"/>
      <dgm:spPr/>
    </dgm:pt>
    <dgm:pt modelId="{F3E2F5F4-2415-4AA4-B412-2ECD54E0F721}" type="pres">
      <dgm:prSet presAssocID="{2848F4C6-A84B-42EE-8F0E-F177554DF611}" presName="sibTrans" presStyleCnt="0"/>
      <dgm:spPr/>
    </dgm:pt>
    <dgm:pt modelId="{AE768D8E-E211-47D9-8C5A-7349649EC7AE}" type="pres">
      <dgm:prSet presAssocID="{C7024D85-3D54-4D21-99A6-4E117D4CB40C}" presName="compositeNode" presStyleCnt="0">
        <dgm:presLayoutVars>
          <dgm:bulletEnabled val="1"/>
        </dgm:presLayoutVars>
      </dgm:prSet>
      <dgm:spPr/>
    </dgm:pt>
    <dgm:pt modelId="{33529E27-7915-45E9-A791-C2E32976CBAA}" type="pres">
      <dgm:prSet presAssocID="{C7024D85-3D54-4D21-99A6-4E117D4CB40C}" presName="bgRect" presStyleLbl="node1" presStyleIdx="1" presStyleCnt="3"/>
      <dgm:spPr/>
      <dgm:t>
        <a:bodyPr/>
        <a:lstStyle/>
        <a:p>
          <a:endParaRPr lang="it-IT"/>
        </a:p>
      </dgm:t>
    </dgm:pt>
    <dgm:pt modelId="{3FFBFBE9-19C4-4847-B59A-DF2A5C26725E}" type="pres">
      <dgm:prSet presAssocID="{C7024D85-3D54-4D21-99A6-4E117D4CB40C}" presName="parentNode" presStyleLbl="node1" presStyleIdx="1" presStyleCnt="3">
        <dgm:presLayoutVars>
          <dgm:chMax val="0"/>
          <dgm:bulletEnabled val="1"/>
        </dgm:presLayoutVars>
      </dgm:prSet>
      <dgm:spPr/>
      <dgm:t>
        <a:bodyPr/>
        <a:lstStyle/>
        <a:p>
          <a:endParaRPr lang="it-IT"/>
        </a:p>
      </dgm:t>
    </dgm:pt>
    <dgm:pt modelId="{974B5B32-57A4-4D61-9668-0365D0E9E193}" type="pres">
      <dgm:prSet presAssocID="{C7024D85-3D54-4D21-99A6-4E117D4CB40C}" presName="childNode" presStyleLbl="node1" presStyleIdx="1" presStyleCnt="3">
        <dgm:presLayoutVars>
          <dgm:bulletEnabled val="1"/>
        </dgm:presLayoutVars>
      </dgm:prSet>
      <dgm:spPr/>
      <dgm:t>
        <a:bodyPr/>
        <a:lstStyle/>
        <a:p>
          <a:endParaRPr lang="it-IT"/>
        </a:p>
      </dgm:t>
    </dgm:pt>
    <dgm:pt modelId="{61181814-CC48-4702-BD5B-C4F601D741A7}" type="pres">
      <dgm:prSet presAssocID="{86A22FC0-16E5-4F1D-8FF3-A53048997C0B}" presName="hSp" presStyleCnt="0"/>
      <dgm:spPr/>
    </dgm:pt>
    <dgm:pt modelId="{B45AC4BE-8D3D-4B48-91E7-61FE1EFC76D9}" type="pres">
      <dgm:prSet presAssocID="{86A22FC0-16E5-4F1D-8FF3-A53048997C0B}" presName="vProcSp" presStyleCnt="0"/>
      <dgm:spPr/>
    </dgm:pt>
    <dgm:pt modelId="{179175AF-C11E-4EB0-9CF9-A3683DFF18DE}" type="pres">
      <dgm:prSet presAssocID="{86A22FC0-16E5-4F1D-8FF3-A53048997C0B}" presName="vSp1" presStyleCnt="0"/>
      <dgm:spPr/>
    </dgm:pt>
    <dgm:pt modelId="{51485EE7-73C2-4B0D-A1C0-371987FCBFC6}" type="pres">
      <dgm:prSet presAssocID="{86A22FC0-16E5-4F1D-8FF3-A53048997C0B}" presName="simulatedConn" presStyleLbl="solidFgAcc1" presStyleIdx="1" presStyleCnt="2" custAng="16200000"/>
      <dgm:spPr/>
    </dgm:pt>
    <dgm:pt modelId="{79C10C27-8A86-4E85-8199-3CC8C07596F0}" type="pres">
      <dgm:prSet presAssocID="{86A22FC0-16E5-4F1D-8FF3-A53048997C0B}" presName="vSp2" presStyleCnt="0"/>
      <dgm:spPr/>
    </dgm:pt>
    <dgm:pt modelId="{126DB4C6-96F9-462E-A09E-1183A74984A3}" type="pres">
      <dgm:prSet presAssocID="{86A22FC0-16E5-4F1D-8FF3-A53048997C0B}" presName="sibTrans" presStyleCnt="0"/>
      <dgm:spPr/>
    </dgm:pt>
    <dgm:pt modelId="{77335765-FD9B-4426-9C29-178D0F6DA8DA}" type="pres">
      <dgm:prSet presAssocID="{470599D3-89FA-4AC0-85D7-4BCB8E3AC731}" presName="compositeNode" presStyleCnt="0">
        <dgm:presLayoutVars>
          <dgm:bulletEnabled val="1"/>
        </dgm:presLayoutVars>
      </dgm:prSet>
      <dgm:spPr/>
    </dgm:pt>
    <dgm:pt modelId="{15CC7A33-B3C0-499F-A1BC-EB93B082A6E8}" type="pres">
      <dgm:prSet presAssocID="{470599D3-89FA-4AC0-85D7-4BCB8E3AC731}" presName="bgRect" presStyleLbl="node1" presStyleIdx="2" presStyleCnt="3"/>
      <dgm:spPr/>
      <dgm:t>
        <a:bodyPr/>
        <a:lstStyle/>
        <a:p>
          <a:endParaRPr lang="it-IT"/>
        </a:p>
      </dgm:t>
    </dgm:pt>
    <dgm:pt modelId="{F19046C4-C51A-4EBD-B577-A836D2A28E44}" type="pres">
      <dgm:prSet presAssocID="{470599D3-89FA-4AC0-85D7-4BCB8E3AC731}" presName="parentNode" presStyleLbl="node1" presStyleIdx="2" presStyleCnt="3">
        <dgm:presLayoutVars>
          <dgm:chMax val="0"/>
          <dgm:bulletEnabled val="1"/>
        </dgm:presLayoutVars>
      </dgm:prSet>
      <dgm:spPr/>
      <dgm:t>
        <a:bodyPr/>
        <a:lstStyle/>
        <a:p>
          <a:endParaRPr lang="it-IT"/>
        </a:p>
      </dgm:t>
    </dgm:pt>
    <dgm:pt modelId="{5A2AB0CC-2228-4B0C-9C0B-19A884AC9082}" type="pres">
      <dgm:prSet presAssocID="{470599D3-89FA-4AC0-85D7-4BCB8E3AC731}" presName="childNode" presStyleLbl="node1" presStyleIdx="2" presStyleCnt="3">
        <dgm:presLayoutVars>
          <dgm:bulletEnabled val="1"/>
        </dgm:presLayoutVars>
      </dgm:prSet>
      <dgm:spPr/>
      <dgm:t>
        <a:bodyPr/>
        <a:lstStyle/>
        <a:p>
          <a:endParaRPr lang="it-IT"/>
        </a:p>
      </dgm:t>
    </dgm:pt>
  </dgm:ptLst>
  <dgm:cxnLst>
    <dgm:cxn modelId="{2DDB214A-3532-4EAC-B077-4E6C958144E3}" srcId="{53F01E19-BFBF-45DC-B5B6-B2E85A1A3BF4}" destId="{C7024D85-3D54-4D21-99A6-4E117D4CB40C}" srcOrd="1" destOrd="0" parTransId="{32D6B75D-B347-4A72-B03A-08F1A75A8A8A}" sibTransId="{86A22FC0-16E5-4F1D-8FF3-A53048997C0B}"/>
    <dgm:cxn modelId="{116907FE-E82C-4ABD-920A-C729097AC193}" type="presOf" srcId="{FEF88125-0024-4DFB-89C9-0A11E12675F8}" destId="{7C905DE5-CD65-4356-8EB5-08FAEFEFEE9B}" srcOrd="0" destOrd="0" presId="urn:microsoft.com/office/officeart/2005/8/layout/hProcess7"/>
    <dgm:cxn modelId="{1CBFFA80-B91E-4B10-A43D-D6574773DBF7}" srcId="{53F01E19-BFBF-45DC-B5B6-B2E85A1A3BF4}" destId="{FEF88125-0024-4DFB-89C9-0A11E12675F8}" srcOrd="0" destOrd="0" parTransId="{B252ED06-3C80-4039-91AA-C90E11BB4311}" sibTransId="{2848F4C6-A84B-42EE-8F0E-F177554DF611}"/>
    <dgm:cxn modelId="{E54BEF9E-3DCD-4C4D-9A79-6E83E116F34E}" type="presOf" srcId="{470599D3-89FA-4AC0-85D7-4BCB8E3AC731}" destId="{15CC7A33-B3C0-499F-A1BC-EB93B082A6E8}" srcOrd="0" destOrd="0" presId="urn:microsoft.com/office/officeart/2005/8/layout/hProcess7"/>
    <dgm:cxn modelId="{EA27D681-405E-4BF3-AB41-3AE65CCFA219}" type="presOf" srcId="{FEF88125-0024-4DFB-89C9-0A11E12675F8}" destId="{A99C9BB0-BEB4-408B-9123-CA3E9A1C0350}" srcOrd="1" destOrd="0" presId="urn:microsoft.com/office/officeart/2005/8/layout/hProcess7"/>
    <dgm:cxn modelId="{6B401C9A-5DD4-4465-9AF3-A2526172E8FE}" srcId="{53F01E19-BFBF-45DC-B5B6-B2E85A1A3BF4}" destId="{470599D3-89FA-4AC0-85D7-4BCB8E3AC731}" srcOrd="2" destOrd="0" parTransId="{E3F7E740-2958-46BD-98E7-207E6D2DD36D}" sibTransId="{CDD4716E-1435-44D0-82EB-AAC43E54651B}"/>
    <dgm:cxn modelId="{7F4D8F2F-DA88-4F05-8C3F-A53754978F05}" type="presOf" srcId="{470599D3-89FA-4AC0-85D7-4BCB8E3AC731}" destId="{F19046C4-C51A-4EBD-B577-A836D2A28E44}" srcOrd="1" destOrd="0" presId="urn:microsoft.com/office/officeart/2005/8/layout/hProcess7"/>
    <dgm:cxn modelId="{F9F44580-3BEA-41EF-B009-1BC4A00FEA31}" srcId="{470599D3-89FA-4AC0-85D7-4BCB8E3AC731}" destId="{AB6678B9-B47E-43A4-943F-A67816586E87}" srcOrd="0" destOrd="0" parTransId="{F9A15BE7-5C8C-42FB-B26B-4702F3781092}" sibTransId="{8AD00B44-3BE1-4AF7-B04D-B136B8242270}"/>
    <dgm:cxn modelId="{71A7008D-90EE-4666-993F-09D0B320B96A}" type="presOf" srcId="{53F01E19-BFBF-45DC-B5B6-B2E85A1A3BF4}" destId="{5303BD25-5F1B-4532-B7B7-53D2AA3EA68F}" srcOrd="0" destOrd="0" presId="urn:microsoft.com/office/officeart/2005/8/layout/hProcess7"/>
    <dgm:cxn modelId="{8FEF2F49-B5C5-4374-96D7-D1EB9F21387A}" srcId="{FEF88125-0024-4DFB-89C9-0A11E12675F8}" destId="{EE1B2191-D1F2-4BDD-AEE7-304281F54D4E}" srcOrd="0" destOrd="0" parTransId="{AACFCA64-C3FE-4CC0-8AC1-3C65BD169135}" sibTransId="{F969132F-7E62-4E27-9772-9CF76482A147}"/>
    <dgm:cxn modelId="{B481EC8F-7090-4997-8CA5-4E20FD37BD39}" type="presOf" srcId="{AB6678B9-B47E-43A4-943F-A67816586E87}" destId="{5A2AB0CC-2228-4B0C-9C0B-19A884AC9082}" srcOrd="0" destOrd="0" presId="urn:microsoft.com/office/officeart/2005/8/layout/hProcess7"/>
    <dgm:cxn modelId="{B7B56789-9889-4E4C-9D10-6ECC20047121}" srcId="{470599D3-89FA-4AC0-85D7-4BCB8E3AC731}" destId="{F96C1116-9029-43F4-AD44-B5D58F552863}" srcOrd="1" destOrd="0" parTransId="{201F65D8-3F78-4772-B615-F0C68D82FBD1}" sibTransId="{4729CAE1-E7DF-4E80-9179-17B0F7779257}"/>
    <dgm:cxn modelId="{8E84B4D4-0AF4-4D7B-8954-CDD59B0EA3B3}" type="presOf" srcId="{F96C1116-9029-43F4-AD44-B5D58F552863}" destId="{5A2AB0CC-2228-4B0C-9C0B-19A884AC9082}" srcOrd="0" destOrd="1" presId="urn:microsoft.com/office/officeart/2005/8/layout/hProcess7"/>
    <dgm:cxn modelId="{15323867-EA2E-44DD-A71B-1CDC79DA9162}" type="presOf" srcId="{EE1B2191-D1F2-4BDD-AEE7-304281F54D4E}" destId="{F8A7A6C0-6E9B-46CE-97F5-D79C3FEC33A9}" srcOrd="0" destOrd="0" presId="urn:microsoft.com/office/officeart/2005/8/layout/hProcess7"/>
    <dgm:cxn modelId="{42CFBA19-6E6A-4B4F-B4F5-18724A6D93C0}" srcId="{C7024D85-3D54-4D21-99A6-4E117D4CB40C}" destId="{F8FBBAEE-73E3-43AB-9404-DD510429C33D}" srcOrd="0" destOrd="0" parTransId="{C383D46B-985D-4669-B8D5-670179C4F362}" sibTransId="{384EAB71-9585-4EB3-9DE6-0EC2DDBFCF02}"/>
    <dgm:cxn modelId="{CE59F989-1529-4EA9-B9F6-99583132B6EA}" type="presOf" srcId="{F8FBBAEE-73E3-43AB-9404-DD510429C33D}" destId="{974B5B32-57A4-4D61-9668-0365D0E9E193}" srcOrd="0" destOrd="0" presId="urn:microsoft.com/office/officeart/2005/8/layout/hProcess7"/>
    <dgm:cxn modelId="{6E34A22C-09F3-4FDB-8336-5B2B47023087}" type="presOf" srcId="{C7024D85-3D54-4D21-99A6-4E117D4CB40C}" destId="{33529E27-7915-45E9-A791-C2E32976CBAA}" srcOrd="0" destOrd="0" presId="urn:microsoft.com/office/officeart/2005/8/layout/hProcess7"/>
    <dgm:cxn modelId="{45A5EA37-586F-42B8-B084-EE031E0A33D3}" type="presOf" srcId="{C7024D85-3D54-4D21-99A6-4E117D4CB40C}" destId="{3FFBFBE9-19C4-4847-B59A-DF2A5C26725E}" srcOrd="1" destOrd="0" presId="urn:microsoft.com/office/officeart/2005/8/layout/hProcess7"/>
    <dgm:cxn modelId="{D4E62EEE-46FF-4FC9-AD2A-70110104498A}" type="presParOf" srcId="{5303BD25-5F1B-4532-B7B7-53D2AA3EA68F}" destId="{1712687A-6323-4D67-9185-62EA1B8BC591}" srcOrd="0" destOrd="0" presId="urn:microsoft.com/office/officeart/2005/8/layout/hProcess7"/>
    <dgm:cxn modelId="{036A64C7-4C04-472C-9045-61CF120980BF}" type="presParOf" srcId="{1712687A-6323-4D67-9185-62EA1B8BC591}" destId="{7C905DE5-CD65-4356-8EB5-08FAEFEFEE9B}" srcOrd="0" destOrd="0" presId="urn:microsoft.com/office/officeart/2005/8/layout/hProcess7"/>
    <dgm:cxn modelId="{5A95CB93-812F-4FE7-AC88-33CDCE014771}" type="presParOf" srcId="{1712687A-6323-4D67-9185-62EA1B8BC591}" destId="{A99C9BB0-BEB4-408B-9123-CA3E9A1C0350}" srcOrd="1" destOrd="0" presId="urn:microsoft.com/office/officeart/2005/8/layout/hProcess7"/>
    <dgm:cxn modelId="{8E2AA3BA-5AFA-455C-A55A-BD519E321668}" type="presParOf" srcId="{1712687A-6323-4D67-9185-62EA1B8BC591}" destId="{F8A7A6C0-6E9B-46CE-97F5-D79C3FEC33A9}" srcOrd="2" destOrd="0" presId="urn:microsoft.com/office/officeart/2005/8/layout/hProcess7"/>
    <dgm:cxn modelId="{42D52FB0-8F97-4545-AADC-EA867B76DCE6}" type="presParOf" srcId="{5303BD25-5F1B-4532-B7B7-53D2AA3EA68F}" destId="{61DEAFDE-5D57-4E11-8686-7ED263C18E55}" srcOrd="1" destOrd="0" presId="urn:microsoft.com/office/officeart/2005/8/layout/hProcess7"/>
    <dgm:cxn modelId="{2DECD987-7829-46B1-822E-6E9112103EA2}" type="presParOf" srcId="{5303BD25-5F1B-4532-B7B7-53D2AA3EA68F}" destId="{3958428A-AA37-47F6-9F5E-D8FCCC18A465}" srcOrd="2" destOrd="0" presId="urn:microsoft.com/office/officeart/2005/8/layout/hProcess7"/>
    <dgm:cxn modelId="{95D2D432-F121-433C-BD72-1DD42D686056}" type="presParOf" srcId="{3958428A-AA37-47F6-9F5E-D8FCCC18A465}" destId="{3C8763C5-4DD7-42A6-A738-9A1AEADF76D2}" srcOrd="0" destOrd="0" presId="urn:microsoft.com/office/officeart/2005/8/layout/hProcess7"/>
    <dgm:cxn modelId="{3CCBDEAF-4EF2-4B09-B61F-40CAB5B4C9F8}" type="presParOf" srcId="{3958428A-AA37-47F6-9F5E-D8FCCC18A465}" destId="{BE2EAF24-4B87-44AA-A291-209823CF8F35}" srcOrd="1" destOrd="0" presId="urn:microsoft.com/office/officeart/2005/8/layout/hProcess7"/>
    <dgm:cxn modelId="{4EBB3CB8-1046-4D51-8236-33CA344D8DAB}" type="presParOf" srcId="{3958428A-AA37-47F6-9F5E-D8FCCC18A465}" destId="{38DF76EA-4F00-440E-8F1F-521422E33BE4}" srcOrd="2" destOrd="0" presId="urn:microsoft.com/office/officeart/2005/8/layout/hProcess7"/>
    <dgm:cxn modelId="{7F645291-5CE7-4280-9AF6-BD2DF48B9151}" type="presParOf" srcId="{5303BD25-5F1B-4532-B7B7-53D2AA3EA68F}" destId="{F3E2F5F4-2415-4AA4-B412-2ECD54E0F721}" srcOrd="3" destOrd="0" presId="urn:microsoft.com/office/officeart/2005/8/layout/hProcess7"/>
    <dgm:cxn modelId="{C0313FCF-C036-4DD1-8B7B-CBDEC439BCA2}" type="presParOf" srcId="{5303BD25-5F1B-4532-B7B7-53D2AA3EA68F}" destId="{AE768D8E-E211-47D9-8C5A-7349649EC7AE}" srcOrd="4" destOrd="0" presId="urn:microsoft.com/office/officeart/2005/8/layout/hProcess7"/>
    <dgm:cxn modelId="{2CBD9FEF-CEC2-45B3-8343-EB1F5B0ED6CF}" type="presParOf" srcId="{AE768D8E-E211-47D9-8C5A-7349649EC7AE}" destId="{33529E27-7915-45E9-A791-C2E32976CBAA}" srcOrd="0" destOrd="0" presId="urn:microsoft.com/office/officeart/2005/8/layout/hProcess7"/>
    <dgm:cxn modelId="{996CC6B7-6C2D-4CB4-943D-406AA07C71F5}" type="presParOf" srcId="{AE768D8E-E211-47D9-8C5A-7349649EC7AE}" destId="{3FFBFBE9-19C4-4847-B59A-DF2A5C26725E}" srcOrd="1" destOrd="0" presId="urn:microsoft.com/office/officeart/2005/8/layout/hProcess7"/>
    <dgm:cxn modelId="{BC4BDECD-C935-4D81-B46F-E850F41ED1CF}" type="presParOf" srcId="{AE768D8E-E211-47D9-8C5A-7349649EC7AE}" destId="{974B5B32-57A4-4D61-9668-0365D0E9E193}" srcOrd="2" destOrd="0" presId="urn:microsoft.com/office/officeart/2005/8/layout/hProcess7"/>
    <dgm:cxn modelId="{0B3FEE5D-16AD-4327-BB17-280C7F34D7B5}" type="presParOf" srcId="{5303BD25-5F1B-4532-B7B7-53D2AA3EA68F}" destId="{61181814-CC48-4702-BD5B-C4F601D741A7}" srcOrd="5" destOrd="0" presId="urn:microsoft.com/office/officeart/2005/8/layout/hProcess7"/>
    <dgm:cxn modelId="{59E56470-9801-4C83-861D-F3A7B5685238}" type="presParOf" srcId="{5303BD25-5F1B-4532-B7B7-53D2AA3EA68F}" destId="{B45AC4BE-8D3D-4B48-91E7-61FE1EFC76D9}" srcOrd="6" destOrd="0" presId="urn:microsoft.com/office/officeart/2005/8/layout/hProcess7"/>
    <dgm:cxn modelId="{D7C9EEB9-724A-4BCD-A091-6EA34C0E43A5}" type="presParOf" srcId="{B45AC4BE-8D3D-4B48-91E7-61FE1EFC76D9}" destId="{179175AF-C11E-4EB0-9CF9-A3683DFF18DE}" srcOrd="0" destOrd="0" presId="urn:microsoft.com/office/officeart/2005/8/layout/hProcess7"/>
    <dgm:cxn modelId="{7E15175A-1099-4F31-8EE6-20105A25EFB3}" type="presParOf" srcId="{B45AC4BE-8D3D-4B48-91E7-61FE1EFC76D9}" destId="{51485EE7-73C2-4B0D-A1C0-371987FCBFC6}" srcOrd="1" destOrd="0" presId="urn:microsoft.com/office/officeart/2005/8/layout/hProcess7"/>
    <dgm:cxn modelId="{BECD842C-E366-4872-811E-A458BE426E7B}" type="presParOf" srcId="{B45AC4BE-8D3D-4B48-91E7-61FE1EFC76D9}" destId="{79C10C27-8A86-4E85-8199-3CC8C07596F0}" srcOrd="2" destOrd="0" presId="urn:microsoft.com/office/officeart/2005/8/layout/hProcess7"/>
    <dgm:cxn modelId="{96C10AE3-6BA4-4297-961C-9C47F604DA78}" type="presParOf" srcId="{5303BD25-5F1B-4532-B7B7-53D2AA3EA68F}" destId="{126DB4C6-96F9-462E-A09E-1183A74984A3}" srcOrd="7" destOrd="0" presId="urn:microsoft.com/office/officeart/2005/8/layout/hProcess7"/>
    <dgm:cxn modelId="{6D142211-5014-4FCE-B60E-56F900619DA2}" type="presParOf" srcId="{5303BD25-5F1B-4532-B7B7-53D2AA3EA68F}" destId="{77335765-FD9B-4426-9C29-178D0F6DA8DA}" srcOrd="8" destOrd="0" presId="urn:microsoft.com/office/officeart/2005/8/layout/hProcess7"/>
    <dgm:cxn modelId="{8ADE2FE7-3B30-48E3-A259-5E4EB61AD742}" type="presParOf" srcId="{77335765-FD9B-4426-9C29-178D0F6DA8DA}" destId="{15CC7A33-B3C0-499F-A1BC-EB93B082A6E8}" srcOrd="0" destOrd="0" presId="urn:microsoft.com/office/officeart/2005/8/layout/hProcess7"/>
    <dgm:cxn modelId="{055ACB42-6394-40BA-AF97-0AC926129E3B}" type="presParOf" srcId="{77335765-FD9B-4426-9C29-178D0F6DA8DA}" destId="{F19046C4-C51A-4EBD-B577-A836D2A28E44}" srcOrd="1" destOrd="0" presId="urn:microsoft.com/office/officeart/2005/8/layout/hProcess7"/>
    <dgm:cxn modelId="{CA28E7AE-C3F0-446E-967D-A54767B8BD35}" type="presParOf" srcId="{77335765-FD9B-4426-9C29-178D0F6DA8DA}" destId="{5A2AB0CC-2228-4B0C-9C0B-19A884AC908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6D94A88-EFB1-4F7E-92F7-D882027747F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1264C761-C197-4E0C-A63B-D76059699F77}">
      <dgm:prSet/>
      <dgm:spPr>
        <a:solidFill>
          <a:srgbClr val="002060"/>
        </a:solidFill>
      </dgm:spPr>
      <dgm:t>
        <a:bodyPr/>
        <a:lstStyle/>
        <a:p>
          <a:pPr algn="ctr"/>
          <a:r>
            <a:rPr lang="it-IT" baseline="0" dirty="0"/>
            <a:t>La costituzione di società controllate da parte di AB richiede alcuni passaggi di fonte normativa (D.lgs. 175/2016 «TUSP») e quindi di natura societaria.</a:t>
          </a:r>
          <a:endParaRPr lang="it-IT" dirty="0"/>
        </a:p>
      </dgm:t>
    </dgm:pt>
    <dgm:pt modelId="{953ADB4F-E821-47D2-A38D-148A39399070}" type="parTrans" cxnId="{CF8FFAB9-631E-4D8C-976C-E18A8F1DCF9E}">
      <dgm:prSet/>
      <dgm:spPr/>
      <dgm:t>
        <a:bodyPr/>
        <a:lstStyle/>
        <a:p>
          <a:endParaRPr lang="it-IT"/>
        </a:p>
      </dgm:t>
    </dgm:pt>
    <dgm:pt modelId="{CBE0C7FD-692A-4685-9BEE-D065001A4430}" type="sibTrans" cxnId="{CF8FFAB9-631E-4D8C-976C-E18A8F1DCF9E}">
      <dgm:prSet/>
      <dgm:spPr/>
      <dgm:t>
        <a:bodyPr/>
        <a:lstStyle/>
        <a:p>
          <a:endParaRPr lang="it-IT"/>
        </a:p>
      </dgm:t>
    </dgm:pt>
    <dgm:pt modelId="{E4637705-9ECB-4F44-B215-E7C2188F8266}">
      <dgm:prSet/>
      <dgm:spPr/>
      <dgm:t>
        <a:bodyPr/>
        <a:lstStyle/>
        <a:p>
          <a:r>
            <a:rPr lang="it-IT" b="1" baseline="0"/>
            <a:t>Adempimenti ex TUSP</a:t>
          </a:r>
          <a:endParaRPr lang="it-IT"/>
        </a:p>
      </dgm:t>
    </dgm:pt>
    <dgm:pt modelId="{6A4BC4B1-BF8F-40BE-8DF4-1F0591028E81}" type="parTrans" cxnId="{A5269CFA-E896-464D-AB0F-D27FB45BE50C}">
      <dgm:prSet/>
      <dgm:spPr/>
      <dgm:t>
        <a:bodyPr/>
        <a:lstStyle/>
        <a:p>
          <a:endParaRPr lang="it-IT"/>
        </a:p>
      </dgm:t>
    </dgm:pt>
    <dgm:pt modelId="{3AE59392-BAD8-41C5-913B-2416C205FC7E}" type="sibTrans" cxnId="{A5269CFA-E896-464D-AB0F-D27FB45BE50C}">
      <dgm:prSet/>
      <dgm:spPr/>
      <dgm:t>
        <a:bodyPr/>
        <a:lstStyle/>
        <a:p>
          <a:endParaRPr lang="it-IT"/>
        </a:p>
      </dgm:t>
    </dgm:pt>
    <dgm:pt modelId="{A42FE233-325A-47D9-A64F-1BA656A8BCBB}">
      <dgm:prSet/>
      <dgm:spPr/>
      <dgm:t>
        <a:bodyPr/>
        <a:lstStyle/>
        <a:p>
          <a:r>
            <a:rPr lang="it-IT" baseline="0" dirty="0"/>
            <a:t>Verifica dei presupposti di legittimità di cui all'art.4 del TUSP;</a:t>
          </a:r>
          <a:endParaRPr lang="it-IT" dirty="0"/>
        </a:p>
      </dgm:t>
    </dgm:pt>
    <dgm:pt modelId="{E15266D4-FA7D-43A7-BB12-6C146FC00892}" type="parTrans" cxnId="{8FE77EFA-5244-4020-9B0D-48D286FA7B4D}">
      <dgm:prSet/>
      <dgm:spPr/>
      <dgm:t>
        <a:bodyPr/>
        <a:lstStyle/>
        <a:p>
          <a:endParaRPr lang="it-IT"/>
        </a:p>
      </dgm:t>
    </dgm:pt>
    <dgm:pt modelId="{0A7E1E53-9864-4D1C-A5DC-F54BE30E9C4C}" type="sibTrans" cxnId="{8FE77EFA-5244-4020-9B0D-48D286FA7B4D}">
      <dgm:prSet/>
      <dgm:spPr/>
      <dgm:t>
        <a:bodyPr/>
        <a:lstStyle/>
        <a:p>
          <a:endParaRPr lang="it-IT"/>
        </a:p>
      </dgm:t>
    </dgm:pt>
    <dgm:pt modelId="{2538F2AA-9519-437E-B4EE-6B82C197C48B}">
      <dgm:prSet/>
      <dgm:spPr/>
      <dgm:t>
        <a:bodyPr/>
        <a:lstStyle/>
        <a:p>
          <a:r>
            <a:rPr lang="it-IT" baseline="0" dirty="0"/>
            <a:t>Adozione delle delibere degli Enti Partecipanti ex art.5-7 del TUSP. </a:t>
          </a:r>
          <a:endParaRPr lang="it-IT" dirty="0"/>
        </a:p>
      </dgm:t>
    </dgm:pt>
    <dgm:pt modelId="{E49B9230-1C4D-424B-8831-2F9CA35F5F7E}" type="parTrans" cxnId="{728A2E2D-DB47-46C0-ADEB-7F3EE634FCE4}">
      <dgm:prSet/>
      <dgm:spPr/>
      <dgm:t>
        <a:bodyPr/>
        <a:lstStyle/>
        <a:p>
          <a:endParaRPr lang="it-IT"/>
        </a:p>
      </dgm:t>
    </dgm:pt>
    <dgm:pt modelId="{38A393F3-3BD2-475A-A654-3430900F693D}" type="sibTrans" cxnId="{728A2E2D-DB47-46C0-ADEB-7F3EE634FCE4}">
      <dgm:prSet/>
      <dgm:spPr/>
      <dgm:t>
        <a:bodyPr/>
        <a:lstStyle/>
        <a:p>
          <a:endParaRPr lang="it-IT"/>
        </a:p>
      </dgm:t>
    </dgm:pt>
    <dgm:pt modelId="{7032BBE6-AC0E-40AE-A419-5D501B22EC32}">
      <dgm:prSet/>
      <dgm:spPr/>
      <dgm:t>
        <a:bodyPr/>
        <a:lstStyle/>
        <a:p>
          <a:r>
            <a:rPr lang="it-IT" b="1" baseline="0"/>
            <a:t>Adempimenti Societari</a:t>
          </a:r>
          <a:endParaRPr lang="it-IT"/>
        </a:p>
      </dgm:t>
    </dgm:pt>
    <dgm:pt modelId="{BF5EFCAB-F416-433E-90F1-27B9A0BB2BE7}" type="parTrans" cxnId="{812A0184-A279-4F11-8C0C-50796D2E097D}">
      <dgm:prSet/>
      <dgm:spPr/>
      <dgm:t>
        <a:bodyPr/>
        <a:lstStyle/>
        <a:p>
          <a:endParaRPr lang="it-IT"/>
        </a:p>
      </dgm:t>
    </dgm:pt>
    <dgm:pt modelId="{0BBFB336-9D82-4A41-89BB-3AC58FC18DAA}" type="sibTrans" cxnId="{812A0184-A279-4F11-8C0C-50796D2E097D}">
      <dgm:prSet/>
      <dgm:spPr/>
      <dgm:t>
        <a:bodyPr/>
        <a:lstStyle/>
        <a:p>
          <a:endParaRPr lang="it-IT"/>
        </a:p>
      </dgm:t>
    </dgm:pt>
    <dgm:pt modelId="{2C4A2ADE-B66F-47D2-AEAC-61BD9CA9C39B}">
      <dgm:prSet/>
      <dgm:spPr/>
      <dgm:t>
        <a:bodyPr/>
        <a:lstStyle/>
        <a:p>
          <a:r>
            <a:rPr lang="it-IT" baseline="0" dirty="0"/>
            <a:t>Verifica disposizioni statutarie;</a:t>
          </a:r>
          <a:endParaRPr lang="it-IT" dirty="0"/>
        </a:p>
      </dgm:t>
    </dgm:pt>
    <dgm:pt modelId="{2D301099-5630-4FB5-9283-9275088A2E4D}" type="parTrans" cxnId="{89967B17-DEEC-4E6F-80C2-BB23557A4BE8}">
      <dgm:prSet/>
      <dgm:spPr/>
      <dgm:t>
        <a:bodyPr/>
        <a:lstStyle/>
        <a:p>
          <a:endParaRPr lang="it-IT"/>
        </a:p>
      </dgm:t>
    </dgm:pt>
    <dgm:pt modelId="{CAA44F7A-67B6-452F-A95D-D39051059DE6}" type="sibTrans" cxnId="{89967B17-DEEC-4E6F-80C2-BB23557A4BE8}">
      <dgm:prSet/>
      <dgm:spPr/>
      <dgm:t>
        <a:bodyPr/>
        <a:lstStyle/>
        <a:p>
          <a:endParaRPr lang="it-IT"/>
        </a:p>
      </dgm:t>
    </dgm:pt>
    <dgm:pt modelId="{273D7C86-C2F5-43E4-84B3-46C21F04BB08}">
      <dgm:prSet/>
      <dgm:spPr/>
      <dgm:t>
        <a:bodyPr/>
        <a:lstStyle/>
        <a:p>
          <a:r>
            <a:rPr lang="it-IT" baseline="0" dirty="0"/>
            <a:t>Delibera organo societario competente;</a:t>
          </a:r>
          <a:endParaRPr lang="it-IT" dirty="0"/>
        </a:p>
      </dgm:t>
    </dgm:pt>
    <dgm:pt modelId="{2586B8D5-D39E-4333-9404-7A5952A817CB}" type="parTrans" cxnId="{B68D661C-3B74-45E4-98EB-961D196B93CA}">
      <dgm:prSet/>
      <dgm:spPr/>
      <dgm:t>
        <a:bodyPr/>
        <a:lstStyle/>
        <a:p>
          <a:endParaRPr lang="it-IT"/>
        </a:p>
      </dgm:t>
    </dgm:pt>
    <dgm:pt modelId="{2D150780-FC5A-493F-9D30-855D4F68B60D}" type="sibTrans" cxnId="{B68D661C-3B74-45E4-98EB-961D196B93CA}">
      <dgm:prSet/>
      <dgm:spPr/>
      <dgm:t>
        <a:bodyPr/>
        <a:lstStyle/>
        <a:p>
          <a:endParaRPr lang="it-IT"/>
        </a:p>
      </dgm:t>
    </dgm:pt>
    <dgm:pt modelId="{F2AA88E7-6CE9-4C10-81CA-91ADCC631F53}">
      <dgm:prSet/>
      <dgm:spPr/>
      <dgm:t>
        <a:bodyPr/>
        <a:lstStyle/>
        <a:p>
          <a:r>
            <a:rPr lang="it-IT" baseline="0" dirty="0"/>
            <a:t>Preventiva delibera consultiva del Comitato di Indirizzo e Controllo (organo </a:t>
          </a:r>
          <a:r>
            <a:rPr lang="it-IT" i="1" baseline="0" dirty="0"/>
            <a:t>in </a:t>
          </a:r>
          <a:r>
            <a:rPr lang="it-IT" i="1" baseline="0" dirty="0" err="1"/>
            <a:t>house</a:t>
          </a:r>
          <a:r>
            <a:rPr lang="it-IT" i="1" baseline="0" dirty="0"/>
            <a:t> </a:t>
          </a:r>
          <a:r>
            <a:rPr lang="it-IT" i="1" baseline="0" dirty="0" err="1"/>
            <a:t>providing</a:t>
          </a:r>
          <a:r>
            <a:rPr lang="it-IT" baseline="0" dirty="0"/>
            <a:t>)</a:t>
          </a:r>
          <a:endParaRPr lang="it-IT" dirty="0"/>
        </a:p>
      </dgm:t>
    </dgm:pt>
    <dgm:pt modelId="{24BE1FBC-080C-494D-A6DD-CDA9D0F3081E}" type="parTrans" cxnId="{32DBEBDA-8433-4E39-91F0-0E998E82A57A}">
      <dgm:prSet/>
      <dgm:spPr/>
      <dgm:t>
        <a:bodyPr/>
        <a:lstStyle/>
        <a:p>
          <a:endParaRPr lang="it-IT"/>
        </a:p>
      </dgm:t>
    </dgm:pt>
    <dgm:pt modelId="{6BF078B0-E6FA-440D-A61F-8D220C949766}" type="sibTrans" cxnId="{32DBEBDA-8433-4E39-91F0-0E998E82A57A}">
      <dgm:prSet/>
      <dgm:spPr/>
      <dgm:t>
        <a:bodyPr/>
        <a:lstStyle/>
        <a:p>
          <a:endParaRPr lang="it-IT"/>
        </a:p>
      </dgm:t>
    </dgm:pt>
    <dgm:pt modelId="{AF0299EF-6FA9-453E-8FDC-B73A3716976B}" type="pres">
      <dgm:prSet presAssocID="{56D94A88-EFB1-4F7E-92F7-D882027747FF}" presName="linear" presStyleCnt="0">
        <dgm:presLayoutVars>
          <dgm:animLvl val="lvl"/>
          <dgm:resizeHandles val="exact"/>
        </dgm:presLayoutVars>
      </dgm:prSet>
      <dgm:spPr/>
      <dgm:t>
        <a:bodyPr/>
        <a:lstStyle/>
        <a:p>
          <a:endParaRPr lang="it-IT"/>
        </a:p>
      </dgm:t>
    </dgm:pt>
    <dgm:pt modelId="{7D0B62A0-0998-423E-8442-6ABF50452A99}" type="pres">
      <dgm:prSet presAssocID="{1264C761-C197-4E0C-A63B-D76059699F77}" presName="parentText" presStyleLbl="node1" presStyleIdx="0" presStyleCnt="3">
        <dgm:presLayoutVars>
          <dgm:chMax val="0"/>
          <dgm:bulletEnabled val="1"/>
        </dgm:presLayoutVars>
      </dgm:prSet>
      <dgm:spPr/>
      <dgm:t>
        <a:bodyPr/>
        <a:lstStyle/>
        <a:p>
          <a:endParaRPr lang="it-IT"/>
        </a:p>
      </dgm:t>
    </dgm:pt>
    <dgm:pt modelId="{62868AD3-7C48-41B1-B030-9254071578C6}" type="pres">
      <dgm:prSet presAssocID="{CBE0C7FD-692A-4685-9BEE-D065001A4430}" presName="spacer" presStyleCnt="0"/>
      <dgm:spPr/>
    </dgm:pt>
    <dgm:pt modelId="{20A68C9D-5100-4323-BF67-F8D70A4B8821}" type="pres">
      <dgm:prSet presAssocID="{E4637705-9ECB-4F44-B215-E7C2188F8266}" presName="parentText" presStyleLbl="node1" presStyleIdx="1" presStyleCnt="3">
        <dgm:presLayoutVars>
          <dgm:chMax val="0"/>
          <dgm:bulletEnabled val="1"/>
        </dgm:presLayoutVars>
      </dgm:prSet>
      <dgm:spPr/>
      <dgm:t>
        <a:bodyPr/>
        <a:lstStyle/>
        <a:p>
          <a:endParaRPr lang="it-IT"/>
        </a:p>
      </dgm:t>
    </dgm:pt>
    <dgm:pt modelId="{F00F4AF4-2401-4CA8-83F7-37E26EC8A662}" type="pres">
      <dgm:prSet presAssocID="{E4637705-9ECB-4F44-B215-E7C2188F8266}" presName="childText" presStyleLbl="revTx" presStyleIdx="0" presStyleCnt="2">
        <dgm:presLayoutVars>
          <dgm:bulletEnabled val="1"/>
        </dgm:presLayoutVars>
      </dgm:prSet>
      <dgm:spPr/>
      <dgm:t>
        <a:bodyPr/>
        <a:lstStyle/>
        <a:p>
          <a:endParaRPr lang="it-IT"/>
        </a:p>
      </dgm:t>
    </dgm:pt>
    <dgm:pt modelId="{E91D5656-1D30-413A-A705-6C7EBB5DC734}" type="pres">
      <dgm:prSet presAssocID="{7032BBE6-AC0E-40AE-A419-5D501B22EC32}" presName="parentText" presStyleLbl="node1" presStyleIdx="2" presStyleCnt="3">
        <dgm:presLayoutVars>
          <dgm:chMax val="0"/>
          <dgm:bulletEnabled val="1"/>
        </dgm:presLayoutVars>
      </dgm:prSet>
      <dgm:spPr/>
      <dgm:t>
        <a:bodyPr/>
        <a:lstStyle/>
        <a:p>
          <a:endParaRPr lang="it-IT"/>
        </a:p>
      </dgm:t>
    </dgm:pt>
    <dgm:pt modelId="{9432C654-BD0B-42AB-9AC8-150F78379A9F}" type="pres">
      <dgm:prSet presAssocID="{7032BBE6-AC0E-40AE-A419-5D501B22EC32}" presName="childText" presStyleLbl="revTx" presStyleIdx="1" presStyleCnt="2">
        <dgm:presLayoutVars>
          <dgm:bulletEnabled val="1"/>
        </dgm:presLayoutVars>
      </dgm:prSet>
      <dgm:spPr/>
      <dgm:t>
        <a:bodyPr/>
        <a:lstStyle/>
        <a:p>
          <a:endParaRPr lang="it-IT"/>
        </a:p>
      </dgm:t>
    </dgm:pt>
  </dgm:ptLst>
  <dgm:cxnLst>
    <dgm:cxn modelId="{249B2AE4-7619-4CD5-BAFE-B208E1B8B5D8}" type="presOf" srcId="{F2AA88E7-6CE9-4C10-81CA-91ADCC631F53}" destId="{9432C654-BD0B-42AB-9AC8-150F78379A9F}" srcOrd="0" destOrd="2" presId="urn:microsoft.com/office/officeart/2005/8/layout/vList2"/>
    <dgm:cxn modelId="{82253712-64FE-4237-84A2-E948988AAEEB}" type="presOf" srcId="{273D7C86-C2F5-43E4-84B3-46C21F04BB08}" destId="{9432C654-BD0B-42AB-9AC8-150F78379A9F}" srcOrd="0" destOrd="1" presId="urn:microsoft.com/office/officeart/2005/8/layout/vList2"/>
    <dgm:cxn modelId="{396A1FE5-E74D-4C87-A19D-3AE7493163EC}" type="presOf" srcId="{A42FE233-325A-47D9-A64F-1BA656A8BCBB}" destId="{F00F4AF4-2401-4CA8-83F7-37E26EC8A662}" srcOrd="0" destOrd="0" presId="urn:microsoft.com/office/officeart/2005/8/layout/vList2"/>
    <dgm:cxn modelId="{B68D661C-3B74-45E4-98EB-961D196B93CA}" srcId="{7032BBE6-AC0E-40AE-A419-5D501B22EC32}" destId="{273D7C86-C2F5-43E4-84B3-46C21F04BB08}" srcOrd="1" destOrd="0" parTransId="{2586B8D5-D39E-4333-9404-7A5952A817CB}" sibTransId="{2D150780-FC5A-493F-9D30-855D4F68B60D}"/>
    <dgm:cxn modelId="{32DBEBDA-8433-4E39-91F0-0E998E82A57A}" srcId="{7032BBE6-AC0E-40AE-A419-5D501B22EC32}" destId="{F2AA88E7-6CE9-4C10-81CA-91ADCC631F53}" srcOrd="2" destOrd="0" parTransId="{24BE1FBC-080C-494D-A6DD-CDA9D0F3081E}" sibTransId="{6BF078B0-E6FA-440D-A61F-8D220C949766}"/>
    <dgm:cxn modelId="{89967B17-DEEC-4E6F-80C2-BB23557A4BE8}" srcId="{7032BBE6-AC0E-40AE-A419-5D501B22EC32}" destId="{2C4A2ADE-B66F-47D2-AEAC-61BD9CA9C39B}" srcOrd="0" destOrd="0" parTransId="{2D301099-5630-4FB5-9283-9275088A2E4D}" sibTransId="{CAA44F7A-67B6-452F-A95D-D39051059DE6}"/>
    <dgm:cxn modelId="{D611F756-623A-4F63-9B6A-428A29811DDE}" type="presOf" srcId="{56D94A88-EFB1-4F7E-92F7-D882027747FF}" destId="{AF0299EF-6FA9-453E-8FDC-B73A3716976B}" srcOrd="0" destOrd="0" presId="urn:microsoft.com/office/officeart/2005/8/layout/vList2"/>
    <dgm:cxn modelId="{A5269CFA-E896-464D-AB0F-D27FB45BE50C}" srcId="{56D94A88-EFB1-4F7E-92F7-D882027747FF}" destId="{E4637705-9ECB-4F44-B215-E7C2188F8266}" srcOrd="1" destOrd="0" parTransId="{6A4BC4B1-BF8F-40BE-8DF4-1F0591028E81}" sibTransId="{3AE59392-BAD8-41C5-913B-2416C205FC7E}"/>
    <dgm:cxn modelId="{CF8FFAB9-631E-4D8C-976C-E18A8F1DCF9E}" srcId="{56D94A88-EFB1-4F7E-92F7-D882027747FF}" destId="{1264C761-C197-4E0C-A63B-D76059699F77}" srcOrd="0" destOrd="0" parTransId="{953ADB4F-E821-47D2-A38D-148A39399070}" sibTransId="{CBE0C7FD-692A-4685-9BEE-D065001A4430}"/>
    <dgm:cxn modelId="{728A2E2D-DB47-46C0-ADEB-7F3EE634FCE4}" srcId="{E4637705-9ECB-4F44-B215-E7C2188F8266}" destId="{2538F2AA-9519-437E-B4EE-6B82C197C48B}" srcOrd="1" destOrd="0" parTransId="{E49B9230-1C4D-424B-8831-2F9CA35F5F7E}" sibTransId="{38A393F3-3BD2-475A-A654-3430900F693D}"/>
    <dgm:cxn modelId="{E5C171EC-CBD3-4D8E-A468-C68FDC8448B7}" type="presOf" srcId="{2538F2AA-9519-437E-B4EE-6B82C197C48B}" destId="{F00F4AF4-2401-4CA8-83F7-37E26EC8A662}" srcOrd="0" destOrd="1" presId="urn:microsoft.com/office/officeart/2005/8/layout/vList2"/>
    <dgm:cxn modelId="{B47378D8-1881-4699-B9CB-CBE17B1F5293}" type="presOf" srcId="{7032BBE6-AC0E-40AE-A419-5D501B22EC32}" destId="{E91D5656-1D30-413A-A705-6C7EBB5DC734}" srcOrd="0" destOrd="0" presId="urn:microsoft.com/office/officeart/2005/8/layout/vList2"/>
    <dgm:cxn modelId="{3E0D458D-8792-473D-89C9-6FFE0404451B}" type="presOf" srcId="{E4637705-9ECB-4F44-B215-E7C2188F8266}" destId="{20A68C9D-5100-4323-BF67-F8D70A4B8821}" srcOrd="0" destOrd="0" presId="urn:microsoft.com/office/officeart/2005/8/layout/vList2"/>
    <dgm:cxn modelId="{8FE77EFA-5244-4020-9B0D-48D286FA7B4D}" srcId="{E4637705-9ECB-4F44-B215-E7C2188F8266}" destId="{A42FE233-325A-47D9-A64F-1BA656A8BCBB}" srcOrd="0" destOrd="0" parTransId="{E15266D4-FA7D-43A7-BB12-6C146FC00892}" sibTransId="{0A7E1E53-9864-4D1C-A5DC-F54BE30E9C4C}"/>
    <dgm:cxn modelId="{53F35D02-F1D0-4AF8-B5F6-28392A1B9F29}" type="presOf" srcId="{1264C761-C197-4E0C-A63B-D76059699F77}" destId="{7D0B62A0-0998-423E-8442-6ABF50452A99}" srcOrd="0" destOrd="0" presId="urn:microsoft.com/office/officeart/2005/8/layout/vList2"/>
    <dgm:cxn modelId="{CF569ECE-C224-4DD6-817C-ABDDDFA81AE5}" type="presOf" srcId="{2C4A2ADE-B66F-47D2-AEAC-61BD9CA9C39B}" destId="{9432C654-BD0B-42AB-9AC8-150F78379A9F}" srcOrd="0" destOrd="0" presId="urn:microsoft.com/office/officeart/2005/8/layout/vList2"/>
    <dgm:cxn modelId="{812A0184-A279-4F11-8C0C-50796D2E097D}" srcId="{56D94A88-EFB1-4F7E-92F7-D882027747FF}" destId="{7032BBE6-AC0E-40AE-A419-5D501B22EC32}" srcOrd="2" destOrd="0" parTransId="{BF5EFCAB-F416-433E-90F1-27B9A0BB2BE7}" sibTransId="{0BBFB336-9D82-4A41-89BB-3AC58FC18DAA}"/>
    <dgm:cxn modelId="{79F8E480-8002-40BE-9540-12CE9A60E51D}" type="presParOf" srcId="{AF0299EF-6FA9-453E-8FDC-B73A3716976B}" destId="{7D0B62A0-0998-423E-8442-6ABF50452A99}" srcOrd="0" destOrd="0" presId="urn:microsoft.com/office/officeart/2005/8/layout/vList2"/>
    <dgm:cxn modelId="{6C13A003-D22A-47C7-B8E1-83F6FC0EB373}" type="presParOf" srcId="{AF0299EF-6FA9-453E-8FDC-B73A3716976B}" destId="{62868AD3-7C48-41B1-B030-9254071578C6}" srcOrd="1" destOrd="0" presId="urn:microsoft.com/office/officeart/2005/8/layout/vList2"/>
    <dgm:cxn modelId="{D59B5762-F381-4075-8CE9-6FF58301DE6A}" type="presParOf" srcId="{AF0299EF-6FA9-453E-8FDC-B73A3716976B}" destId="{20A68C9D-5100-4323-BF67-F8D70A4B8821}" srcOrd="2" destOrd="0" presId="urn:microsoft.com/office/officeart/2005/8/layout/vList2"/>
    <dgm:cxn modelId="{1544B120-B949-4A24-AD0C-4A408FC7E350}" type="presParOf" srcId="{AF0299EF-6FA9-453E-8FDC-B73A3716976B}" destId="{F00F4AF4-2401-4CA8-83F7-37E26EC8A662}" srcOrd="3" destOrd="0" presId="urn:microsoft.com/office/officeart/2005/8/layout/vList2"/>
    <dgm:cxn modelId="{115A4532-BFDF-47A4-95E5-BBD8851E826B}" type="presParOf" srcId="{AF0299EF-6FA9-453E-8FDC-B73A3716976B}" destId="{E91D5656-1D30-413A-A705-6C7EBB5DC734}" srcOrd="4" destOrd="0" presId="urn:microsoft.com/office/officeart/2005/8/layout/vList2"/>
    <dgm:cxn modelId="{4F23E515-DCAF-485D-AB79-56F215A329EF}" type="presParOf" srcId="{AF0299EF-6FA9-453E-8FDC-B73A3716976B}" destId="{9432C654-BD0B-42AB-9AC8-150F78379A9F}"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F01E19-BFBF-45DC-B5B6-B2E85A1A3BF4}"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it-IT"/>
        </a:p>
      </dgm:t>
    </dgm:pt>
    <dgm:pt modelId="{FEF88125-0024-4DFB-89C9-0A11E12675F8}">
      <dgm:prSet phldrT="[Testo]"/>
      <dgm:spPr/>
      <dgm:t>
        <a:bodyPr/>
        <a:lstStyle/>
        <a:p>
          <a:r>
            <a:rPr lang="it-IT" dirty="0"/>
            <a:t>1</a:t>
          </a:r>
        </a:p>
      </dgm:t>
    </dgm:pt>
    <dgm:pt modelId="{B252ED06-3C80-4039-91AA-C90E11BB4311}" type="parTrans" cxnId="{1CBFFA80-B91E-4B10-A43D-D6574773DBF7}">
      <dgm:prSet/>
      <dgm:spPr/>
      <dgm:t>
        <a:bodyPr/>
        <a:lstStyle/>
        <a:p>
          <a:endParaRPr lang="it-IT"/>
        </a:p>
      </dgm:t>
    </dgm:pt>
    <dgm:pt modelId="{2848F4C6-A84B-42EE-8F0E-F177554DF611}" type="sibTrans" cxnId="{1CBFFA80-B91E-4B10-A43D-D6574773DBF7}">
      <dgm:prSet/>
      <dgm:spPr/>
      <dgm:t>
        <a:bodyPr/>
        <a:lstStyle/>
        <a:p>
          <a:endParaRPr lang="it-IT"/>
        </a:p>
      </dgm:t>
    </dgm:pt>
    <dgm:pt modelId="{EE1B2191-D1F2-4BDD-AEE7-304281F54D4E}">
      <dgm:prSet phldrT="[Testo]" custT="1"/>
      <dgm:spPr/>
      <dgm:t>
        <a:bodyPr/>
        <a:lstStyle/>
        <a:p>
          <a:pPr algn="l"/>
          <a:endParaRPr lang="it-IT" sz="2600" dirty="0"/>
        </a:p>
        <a:p>
          <a:pPr algn="ctr"/>
          <a:r>
            <a:rPr lang="it-IT" sz="2400" dirty="0"/>
            <a:t>Aggregazione delle gestioni della </a:t>
          </a:r>
          <a:br>
            <a:rPr lang="it-IT" sz="2400" dirty="0"/>
          </a:br>
          <a:r>
            <a:rPr lang="it-IT" sz="2400" dirty="0"/>
            <a:t>Valle Camonica e della </a:t>
          </a:r>
          <a:br>
            <a:rPr lang="it-IT" sz="2400" dirty="0"/>
          </a:br>
          <a:r>
            <a:rPr lang="it-IT" sz="2400" dirty="0"/>
            <a:t>Valle Trompia  </a:t>
          </a:r>
        </a:p>
      </dgm:t>
    </dgm:pt>
    <dgm:pt modelId="{AACFCA64-C3FE-4CC0-8AC1-3C65BD169135}" type="parTrans" cxnId="{8FEF2F49-B5C5-4374-96D7-D1EB9F21387A}">
      <dgm:prSet/>
      <dgm:spPr/>
      <dgm:t>
        <a:bodyPr/>
        <a:lstStyle/>
        <a:p>
          <a:endParaRPr lang="it-IT"/>
        </a:p>
      </dgm:t>
    </dgm:pt>
    <dgm:pt modelId="{F969132F-7E62-4E27-9772-9CF76482A147}" type="sibTrans" cxnId="{8FEF2F49-B5C5-4374-96D7-D1EB9F21387A}">
      <dgm:prSet/>
      <dgm:spPr/>
      <dgm:t>
        <a:bodyPr/>
        <a:lstStyle/>
        <a:p>
          <a:endParaRPr lang="it-IT"/>
        </a:p>
      </dgm:t>
    </dgm:pt>
    <dgm:pt modelId="{F8FBBAEE-73E3-43AB-9404-DD510429C33D}">
      <dgm:prSet phldrT="[Testo]"/>
      <dgm:spPr/>
      <dgm:t>
        <a:bodyPr/>
        <a:lstStyle/>
        <a:p>
          <a:pPr>
            <a:buFont typeface="Arial" panose="020B0604020202020204" pitchFamily="34" charset="0"/>
            <a:buChar char="•"/>
          </a:pPr>
          <a:endParaRPr lang="it-IT" dirty="0"/>
        </a:p>
        <a:p>
          <a:pPr>
            <a:buFont typeface="Arial" panose="020B0604020202020204" pitchFamily="34" charset="0"/>
            <a:buChar char="•"/>
          </a:pPr>
          <a:r>
            <a:rPr lang="it-IT" dirty="0"/>
            <a:t>Partecipazione nell’hub di imprese CSMT </a:t>
          </a:r>
        </a:p>
      </dgm:t>
    </dgm:pt>
    <dgm:pt modelId="{C383D46B-985D-4669-B8D5-670179C4F362}" type="parTrans" cxnId="{42CFBA19-6E6A-4B4F-B4F5-18724A6D93C0}">
      <dgm:prSet/>
      <dgm:spPr/>
      <dgm:t>
        <a:bodyPr/>
        <a:lstStyle/>
        <a:p>
          <a:endParaRPr lang="it-IT"/>
        </a:p>
      </dgm:t>
    </dgm:pt>
    <dgm:pt modelId="{384EAB71-9585-4EB3-9DE6-0EC2DDBFCF02}" type="sibTrans" cxnId="{42CFBA19-6E6A-4B4F-B4F5-18724A6D93C0}">
      <dgm:prSet/>
      <dgm:spPr/>
      <dgm:t>
        <a:bodyPr/>
        <a:lstStyle/>
        <a:p>
          <a:endParaRPr lang="it-IT"/>
        </a:p>
      </dgm:t>
    </dgm:pt>
    <dgm:pt modelId="{470599D3-89FA-4AC0-85D7-4BCB8E3AC731}">
      <dgm:prSet/>
      <dgm:spPr/>
      <dgm:t>
        <a:bodyPr/>
        <a:lstStyle/>
        <a:p>
          <a:r>
            <a:rPr lang="it-IT" dirty="0"/>
            <a:t>3</a:t>
          </a:r>
        </a:p>
      </dgm:t>
    </dgm:pt>
    <dgm:pt modelId="{E3F7E740-2958-46BD-98E7-207E6D2DD36D}" type="parTrans" cxnId="{6B401C9A-5DD4-4465-9AF3-A2526172E8FE}">
      <dgm:prSet/>
      <dgm:spPr/>
      <dgm:t>
        <a:bodyPr/>
        <a:lstStyle/>
        <a:p>
          <a:endParaRPr lang="it-IT"/>
        </a:p>
      </dgm:t>
    </dgm:pt>
    <dgm:pt modelId="{CDD4716E-1435-44D0-82EB-AAC43E54651B}" type="sibTrans" cxnId="{6B401C9A-5DD4-4465-9AF3-A2526172E8FE}">
      <dgm:prSet/>
      <dgm:spPr/>
      <dgm:t>
        <a:bodyPr/>
        <a:lstStyle/>
        <a:p>
          <a:endParaRPr lang="it-IT"/>
        </a:p>
      </dgm:t>
    </dgm:pt>
    <dgm:pt modelId="{F96C1116-9029-43F4-AD44-B5D58F552863}">
      <dgm:prSet/>
      <dgm:spPr/>
      <dgm:t>
        <a:bodyPr/>
        <a:lstStyle/>
        <a:p>
          <a:r>
            <a:rPr lang="it-IT" dirty="0" err="1"/>
            <a:t>Crowdlending</a:t>
          </a:r>
          <a:endParaRPr lang="it-IT" dirty="0"/>
        </a:p>
      </dgm:t>
    </dgm:pt>
    <dgm:pt modelId="{201F65D8-3F78-4772-B615-F0C68D82FBD1}" type="parTrans" cxnId="{B7B56789-9889-4E4C-9D10-6ECC20047121}">
      <dgm:prSet/>
      <dgm:spPr/>
      <dgm:t>
        <a:bodyPr/>
        <a:lstStyle/>
        <a:p>
          <a:endParaRPr lang="it-IT"/>
        </a:p>
      </dgm:t>
    </dgm:pt>
    <dgm:pt modelId="{4729CAE1-E7DF-4E80-9179-17B0F7779257}" type="sibTrans" cxnId="{B7B56789-9889-4E4C-9D10-6ECC20047121}">
      <dgm:prSet/>
      <dgm:spPr/>
      <dgm:t>
        <a:bodyPr/>
        <a:lstStyle/>
        <a:p>
          <a:endParaRPr lang="it-IT"/>
        </a:p>
      </dgm:t>
    </dgm:pt>
    <dgm:pt modelId="{AB6678B9-B47E-43A4-943F-A67816586E87}">
      <dgm:prSet/>
      <dgm:spPr/>
      <dgm:t>
        <a:bodyPr/>
        <a:lstStyle/>
        <a:p>
          <a:endParaRPr lang="it-IT" dirty="0"/>
        </a:p>
      </dgm:t>
    </dgm:pt>
    <dgm:pt modelId="{F9A15BE7-5C8C-42FB-B26B-4702F3781092}" type="parTrans" cxnId="{F9F44580-3BEA-41EF-B009-1BC4A00FEA31}">
      <dgm:prSet/>
      <dgm:spPr/>
      <dgm:t>
        <a:bodyPr/>
        <a:lstStyle/>
        <a:p>
          <a:endParaRPr lang="it-IT"/>
        </a:p>
      </dgm:t>
    </dgm:pt>
    <dgm:pt modelId="{8AD00B44-3BE1-4AF7-B04D-B136B8242270}" type="sibTrans" cxnId="{F9F44580-3BEA-41EF-B009-1BC4A00FEA31}">
      <dgm:prSet/>
      <dgm:spPr/>
      <dgm:t>
        <a:bodyPr/>
        <a:lstStyle/>
        <a:p>
          <a:endParaRPr lang="it-IT"/>
        </a:p>
      </dgm:t>
    </dgm:pt>
    <dgm:pt modelId="{C7024D85-3D54-4D21-99A6-4E117D4CB40C}">
      <dgm:prSet phldrT="[Testo]"/>
      <dgm:spPr>
        <a:solidFill>
          <a:schemeClr val="accent2"/>
        </a:solidFill>
      </dgm:spPr>
      <dgm:t>
        <a:bodyPr/>
        <a:lstStyle/>
        <a:p>
          <a:r>
            <a:rPr lang="it-IT" dirty="0"/>
            <a:t>2</a:t>
          </a:r>
        </a:p>
      </dgm:t>
    </dgm:pt>
    <dgm:pt modelId="{86A22FC0-16E5-4F1D-8FF3-A53048997C0B}" type="sibTrans" cxnId="{2DDB214A-3532-4EAC-B077-4E6C958144E3}">
      <dgm:prSet/>
      <dgm:spPr/>
      <dgm:t>
        <a:bodyPr/>
        <a:lstStyle/>
        <a:p>
          <a:endParaRPr lang="it-IT"/>
        </a:p>
      </dgm:t>
    </dgm:pt>
    <dgm:pt modelId="{32D6B75D-B347-4A72-B03A-08F1A75A8A8A}" type="parTrans" cxnId="{2DDB214A-3532-4EAC-B077-4E6C958144E3}">
      <dgm:prSet/>
      <dgm:spPr/>
      <dgm:t>
        <a:bodyPr/>
        <a:lstStyle/>
        <a:p>
          <a:endParaRPr lang="it-IT"/>
        </a:p>
      </dgm:t>
    </dgm:pt>
    <dgm:pt modelId="{5303BD25-5F1B-4532-B7B7-53D2AA3EA68F}" type="pres">
      <dgm:prSet presAssocID="{53F01E19-BFBF-45DC-B5B6-B2E85A1A3BF4}" presName="Name0" presStyleCnt="0">
        <dgm:presLayoutVars>
          <dgm:dir/>
          <dgm:animLvl val="lvl"/>
          <dgm:resizeHandles val="exact"/>
        </dgm:presLayoutVars>
      </dgm:prSet>
      <dgm:spPr/>
      <dgm:t>
        <a:bodyPr/>
        <a:lstStyle/>
        <a:p>
          <a:endParaRPr lang="it-IT"/>
        </a:p>
      </dgm:t>
    </dgm:pt>
    <dgm:pt modelId="{1712687A-6323-4D67-9185-62EA1B8BC591}" type="pres">
      <dgm:prSet presAssocID="{FEF88125-0024-4DFB-89C9-0A11E12675F8}" presName="compositeNode" presStyleCnt="0">
        <dgm:presLayoutVars>
          <dgm:bulletEnabled val="1"/>
        </dgm:presLayoutVars>
      </dgm:prSet>
      <dgm:spPr/>
    </dgm:pt>
    <dgm:pt modelId="{7C905DE5-CD65-4356-8EB5-08FAEFEFEE9B}" type="pres">
      <dgm:prSet presAssocID="{FEF88125-0024-4DFB-89C9-0A11E12675F8}" presName="bgRect" presStyleLbl="node1" presStyleIdx="0" presStyleCnt="3"/>
      <dgm:spPr/>
      <dgm:t>
        <a:bodyPr/>
        <a:lstStyle/>
        <a:p>
          <a:endParaRPr lang="it-IT"/>
        </a:p>
      </dgm:t>
    </dgm:pt>
    <dgm:pt modelId="{A99C9BB0-BEB4-408B-9123-CA3E9A1C0350}" type="pres">
      <dgm:prSet presAssocID="{FEF88125-0024-4DFB-89C9-0A11E12675F8}" presName="parentNode" presStyleLbl="node1" presStyleIdx="0" presStyleCnt="3">
        <dgm:presLayoutVars>
          <dgm:chMax val="0"/>
          <dgm:bulletEnabled val="1"/>
        </dgm:presLayoutVars>
      </dgm:prSet>
      <dgm:spPr/>
      <dgm:t>
        <a:bodyPr/>
        <a:lstStyle/>
        <a:p>
          <a:endParaRPr lang="it-IT"/>
        </a:p>
      </dgm:t>
    </dgm:pt>
    <dgm:pt modelId="{F8A7A6C0-6E9B-46CE-97F5-D79C3FEC33A9}" type="pres">
      <dgm:prSet presAssocID="{FEF88125-0024-4DFB-89C9-0A11E12675F8}" presName="childNode" presStyleLbl="node1" presStyleIdx="0" presStyleCnt="3">
        <dgm:presLayoutVars>
          <dgm:bulletEnabled val="1"/>
        </dgm:presLayoutVars>
      </dgm:prSet>
      <dgm:spPr/>
      <dgm:t>
        <a:bodyPr/>
        <a:lstStyle/>
        <a:p>
          <a:endParaRPr lang="it-IT"/>
        </a:p>
      </dgm:t>
    </dgm:pt>
    <dgm:pt modelId="{61DEAFDE-5D57-4E11-8686-7ED263C18E55}" type="pres">
      <dgm:prSet presAssocID="{2848F4C6-A84B-42EE-8F0E-F177554DF611}" presName="hSp" presStyleCnt="0"/>
      <dgm:spPr/>
    </dgm:pt>
    <dgm:pt modelId="{3958428A-AA37-47F6-9F5E-D8FCCC18A465}" type="pres">
      <dgm:prSet presAssocID="{2848F4C6-A84B-42EE-8F0E-F177554DF611}" presName="vProcSp" presStyleCnt="0"/>
      <dgm:spPr/>
    </dgm:pt>
    <dgm:pt modelId="{3C8763C5-4DD7-42A6-A738-9A1AEADF76D2}" type="pres">
      <dgm:prSet presAssocID="{2848F4C6-A84B-42EE-8F0E-F177554DF611}" presName="vSp1" presStyleCnt="0"/>
      <dgm:spPr/>
    </dgm:pt>
    <dgm:pt modelId="{BE2EAF24-4B87-44AA-A291-209823CF8F35}" type="pres">
      <dgm:prSet presAssocID="{2848F4C6-A84B-42EE-8F0E-F177554DF611}" presName="simulatedConn" presStyleLbl="solidFgAcc1" presStyleIdx="0" presStyleCnt="2" custAng="16200000"/>
      <dgm:spPr/>
    </dgm:pt>
    <dgm:pt modelId="{38DF76EA-4F00-440E-8F1F-521422E33BE4}" type="pres">
      <dgm:prSet presAssocID="{2848F4C6-A84B-42EE-8F0E-F177554DF611}" presName="vSp2" presStyleCnt="0"/>
      <dgm:spPr/>
    </dgm:pt>
    <dgm:pt modelId="{F3E2F5F4-2415-4AA4-B412-2ECD54E0F721}" type="pres">
      <dgm:prSet presAssocID="{2848F4C6-A84B-42EE-8F0E-F177554DF611}" presName="sibTrans" presStyleCnt="0"/>
      <dgm:spPr/>
    </dgm:pt>
    <dgm:pt modelId="{AE768D8E-E211-47D9-8C5A-7349649EC7AE}" type="pres">
      <dgm:prSet presAssocID="{C7024D85-3D54-4D21-99A6-4E117D4CB40C}" presName="compositeNode" presStyleCnt="0">
        <dgm:presLayoutVars>
          <dgm:bulletEnabled val="1"/>
        </dgm:presLayoutVars>
      </dgm:prSet>
      <dgm:spPr/>
    </dgm:pt>
    <dgm:pt modelId="{33529E27-7915-45E9-A791-C2E32976CBAA}" type="pres">
      <dgm:prSet presAssocID="{C7024D85-3D54-4D21-99A6-4E117D4CB40C}" presName="bgRect" presStyleLbl="node1" presStyleIdx="1" presStyleCnt="3"/>
      <dgm:spPr/>
      <dgm:t>
        <a:bodyPr/>
        <a:lstStyle/>
        <a:p>
          <a:endParaRPr lang="it-IT"/>
        </a:p>
      </dgm:t>
    </dgm:pt>
    <dgm:pt modelId="{3FFBFBE9-19C4-4847-B59A-DF2A5C26725E}" type="pres">
      <dgm:prSet presAssocID="{C7024D85-3D54-4D21-99A6-4E117D4CB40C}" presName="parentNode" presStyleLbl="node1" presStyleIdx="1" presStyleCnt="3">
        <dgm:presLayoutVars>
          <dgm:chMax val="0"/>
          <dgm:bulletEnabled val="1"/>
        </dgm:presLayoutVars>
      </dgm:prSet>
      <dgm:spPr/>
      <dgm:t>
        <a:bodyPr/>
        <a:lstStyle/>
        <a:p>
          <a:endParaRPr lang="it-IT"/>
        </a:p>
      </dgm:t>
    </dgm:pt>
    <dgm:pt modelId="{974B5B32-57A4-4D61-9668-0365D0E9E193}" type="pres">
      <dgm:prSet presAssocID="{C7024D85-3D54-4D21-99A6-4E117D4CB40C}" presName="childNode" presStyleLbl="node1" presStyleIdx="1" presStyleCnt="3">
        <dgm:presLayoutVars>
          <dgm:bulletEnabled val="1"/>
        </dgm:presLayoutVars>
      </dgm:prSet>
      <dgm:spPr/>
      <dgm:t>
        <a:bodyPr/>
        <a:lstStyle/>
        <a:p>
          <a:endParaRPr lang="it-IT"/>
        </a:p>
      </dgm:t>
    </dgm:pt>
    <dgm:pt modelId="{61181814-CC48-4702-BD5B-C4F601D741A7}" type="pres">
      <dgm:prSet presAssocID="{86A22FC0-16E5-4F1D-8FF3-A53048997C0B}" presName="hSp" presStyleCnt="0"/>
      <dgm:spPr/>
    </dgm:pt>
    <dgm:pt modelId="{B45AC4BE-8D3D-4B48-91E7-61FE1EFC76D9}" type="pres">
      <dgm:prSet presAssocID="{86A22FC0-16E5-4F1D-8FF3-A53048997C0B}" presName="vProcSp" presStyleCnt="0"/>
      <dgm:spPr/>
    </dgm:pt>
    <dgm:pt modelId="{179175AF-C11E-4EB0-9CF9-A3683DFF18DE}" type="pres">
      <dgm:prSet presAssocID="{86A22FC0-16E5-4F1D-8FF3-A53048997C0B}" presName="vSp1" presStyleCnt="0"/>
      <dgm:spPr/>
    </dgm:pt>
    <dgm:pt modelId="{51485EE7-73C2-4B0D-A1C0-371987FCBFC6}" type="pres">
      <dgm:prSet presAssocID="{86A22FC0-16E5-4F1D-8FF3-A53048997C0B}" presName="simulatedConn" presStyleLbl="solidFgAcc1" presStyleIdx="1" presStyleCnt="2" custAng="16200000"/>
      <dgm:spPr/>
    </dgm:pt>
    <dgm:pt modelId="{79C10C27-8A86-4E85-8199-3CC8C07596F0}" type="pres">
      <dgm:prSet presAssocID="{86A22FC0-16E5-4F1D-8FF3-A53048997C0B}" presName="vSp2" presStyleCnt="0"/>
      <dgm:spPr/>
    </dgm:pt>
    <dgm:pt modelId="{126DB4C6-96F9-462E-A09E-1183A74984A3}" type="pres">
      <dgm:prSet presAssocID="{86A22FC0-16E5-4F1D-8FF3-A53048997C0B}" presName="sibTrans" presStyleCnt="0"/>
      <dgm:spPr/>
    </dgm:pt>
    <dgm:pt modelId="{77335765-FD9B-4426-9C29-178D0F6DA8DA}" type="pres">
      <dgm:prSet presAssocID="{470599D3-89FA-4AC0-85D7-4BCB8E3AC731}" presName="compositeNode" presStyleCnt="0">
        <dgm:presLayoutVars>
          <dgm:bulletEnabled val="1"/>
        </dgm:presLayoutVars>
      </dgm:prSet>
      <dgm:spPr/>
    </dgm:pt>
    <dgm:pt modelId="{15CC7A33-B3C0-499F-A1BC-EB93B082A6E8}" type="pres">
      <dgm:prSet presAssocID="{470599D3-89FA-4AC0-85D7-4BCB8E3AC731}" presName="bgRect" presStyleLbl="node1" presStyleIdx="2" presStyleCnt="3"/>
      <dgm:spPr/>
      <dgm:t>
        <a:bodyPr/>
        <a:lstStyle/>
        <a:p>
          <a:endParaRPr lang="it-IT"/>
        </a:p>
      </dgm:t>
    </dgm:pt>
    <dgm:pt modelId="{F19046C4-C51A-4EBD-B577-A836D2A28E44}" type="pres">
      <dgm:prSet presAssocID="{470599D3-89FA-4AC0-85D7-4BCB8E3AC731}" presName="parentNode" presStyleLbl="node1" presStyleIdx="2" presStyleCnt="3">
        <dgm:presLayoutVars>
          <dgm:chMax val="0"/>
          <dgm:bulletEnabled val="1"/>
        </dgm:presLayoutVars>
      </dgm:prSet>
      <dgm:spPr/>
      <dgm:t>
        <a:bodyPr/>
        <a:lstStyle/>
        <a:p>
          <a:endParaRPr lang="it-IT"/>
        </a:p>
      </dgm:t>
    </dgm:pt>
    <dgm:pt modelId="{5A2AB0CC-2228-4B0C-9C0B-19A884AC9082}" type="pres">
      <dgm:prSet presAssocID="{470599D3-89FA-4AC0-85D7-4BCB8E3AC731}" presName="childNode" presStyleLbl="node1" presStyleIdx="2" presStyleCnt="3">
        <dgm:presLayoutVars>
          <dgm:bulletEnabled val="1"/>
        </dgm:presLayoutVars>
      </dgm:prSet>
      <dgm:spPr/>
      <dgm:t>
        <a:bodyPr/>
        <a:lstStyle/>
        <a:p>
          <a:endParaRPr lang="it-IT"/>
        </a:p>
      </dgm:t>
    </dgm:pt>
  </dgm:ptLst>
  <dgm:cxnLst>
    <dgm:cxn modelId="{2DDB214A-3532-4EAC-B077-4E6C958144E3}" srcId="{53F01E19-BFBF-45DC-B5B6-B2E85A1A3BF4}" destId="{C7024D85-3D54-4D21-99A6-4E117D4CB40C}" srcOrd="1" destOrd="0" parTransId="{32D6B75D-B347-4A72-B03A-08F1A75A8A8A}" sibTransId="{86A22FC0-16E5-4F1D-8FF3-A53048997C0B}"/>
    <dgm:cxn modelId="{116907FE-E82C-4ABD-920A-C729097AC193}" type="presOf" srcId="{FEF88125-0024-4DFB-89C9-0A11E12675F8}" destId="{7C905DE5-CD65-4356-8EB5-08FAEFEFEE9B}" srcOrd="0" destOrd="0" presId="urn:microsoft.com/office/officeart/2005/8/layout/hProcess7"/>
    <dgm:cxn modelId="{1CBFFA80-B91E-4B10-A43D-D6574773DBF7}" srcId="{53F01E19-BFBF-45DC-B5B6-B2E85A1A3BF4}" destId="{FEF88125-0024-4DFB-89C9-0A11E12675F8}" srcOrd="0" destOrd="0" parTransId="{B252ED06-3C80-4039-91AA-C90E11BB4311}" sibTransId="{2848F4C6-A84B-42EE-8F0E-F177554DF611}"/>
    <dgm:cxn modelId="{E54BEF9E-3DCD-4C4D-9A79-6E83E116F34E}" type="presOf" srcId="{470599D3-89FA-4AC0-85D7-4BCB8E3AC731}" destId="{15CC7A33-B3C0-499F-A1BC-EB93B082A6E8}" srcOrd="0" destOrd="0" presId="urn:microsoft.com/office/officeart/2005/8/layout/hProcess7"/>
    <dgm:cxn modelId="{EA27D681-405E-4BF3-AB41-3AE65CCFA219}" type="presOf" srcId="{FEF88125-0024-4DFB-89C9-0A11E12675F8}" destId="{A99C9BB0-BEB4-408B-9123-CA3E9A1C0350}" srcOrd="1" destOrd="0" presId="urn:microsoft.com/office/officeart/2005/8/layout/hProcess7"/>
    <dgm:cxn modelId="{6B401C9A-5DD4-4465-9AF3-A2526172E8FE}" srcId="{53F01E19-BFBF-45DC-B5B6-B2E85A1A3BF4}" destId="{470599D3-89FA-4AC0-85D7-4BCB8E3AC731}" srcOrd="2" destOrd="0" parTransId="{E3F7E740-2958-46BD-98E7-207E6D2DD36D}" sibTransId="{CDD4716E-1435-44D0-82EB-AAC43E54651B}"/>
    <dgm:cxn modelId="{7F4D8F2F-DA88-4F05-8C3F-A53754978F05}" type="presOf" srcId="{470599D3-89FA-4AC0-85D7-4BCB8E3AC731}" destId="{F19046C4-C51A-4EBD-B577-A836D2A28E44}" srcOrd="1" destOrd="0" presId="urn:microsoft.com/office/officeart/2005/8/layout/hProcess7"/>
    <dgm:cxn modelId="{F9F44580-3BEA-41EF-B009-1BC4A00FEA31}" srcId="{470599D3-89FA-4AC0-85D7-4BCB8E3AC731}" destId="{AB6678B9-B47E-43A4-943F-A67816586E87}" srcOrd="0" destOrd="0" parTransId="{F9A15BE7-5C8C-42FB-B26B-4702F3781092}" sibTransId="{8AD00B44-3BE1-4AF7-B04D-B136B8242270}"/>
    <dgm:cxn modelId="{71A7008D-90EE-4666-993F-09D0B320B96A}" type="presOf" srcId="{53F01E19-BFBF-45DC-B5B6-B2E85A1A3BF4}" destId="{5303BD25-5F1B-4532-B7B7-53D2AA3EA68F}" srcOrd="0" destOrd="0" presId="urn:microsoft.com/office/officeart/2005/8/layout/hProcess7"/>
    <dgm:cxn modelId="{8FEF2F49-B5C5-4374-96D7-D1EB9F21387A}" srcId="{FEF88125-0024-4DFB-89C9-0A11E12675F8}" destId="{EE1B2191-D1F2-4BDD-AEE7-304281F54D4E}" srcOrd="0" destOrd="0" parTransId="{AACFCA64-C3FE-4CC0-8AC1-3C65BD169135}" sibTransId="{F969132F-7E62-4E27-9772-9CF76482A147}"/>
    <dgm:cxn modelId="{B481EC8F-7090-4997-8CA5-4E20FD37BD39}" type="presOf" srcId="{AB6678B9-B47E-43A4-943F-A67816586E87}" destId="{5A2AB0CC-2228-4B0C-9C0B-19A884AC9082}" srcOrd="0" destOrd="0" presId="urn:microsoft.com/office/officeart/2005/8/layout/hProcess7"/>
    <dgm:cxn modelId="{B7B56789-9889-4E4C-9D10-6ECC20047121}" srcId="{470599D3-89FA-4AC0-85D7-4BCB8E3AC731}" destId="{F96C1116-9029-43F4-AD44-B5D58F552863}" srcOrd="1" destOrd="0" parTransId="{201F65D8-3F78-4772-B615-F0C68D82FBD1}" sibTransId="{4729CAE1-E7DF-4E80-9179-17B0F7779257}"/>
    <dgm:cxn modelId="{8E84B4D4-0AF4-4D7B-8954-CDD59B0EA3B3}" type="presOf" srcId="{F96C1116-9029-43F4-AD44-B5D58F552863}" destId="{5A2AB0CC-2228-4B0C-9C0B-19A884AC9082}" srcOrd="0" destOrd="1" presId="urn:microsoft.com/office/officeart/2005/8/layout/hProcess7"/>
    <dgm:cxn modelId="{15323867-EA2E-44DD-A71B-1CDC79DA9162}" type="presOf" srcId="{EE1B2191-D1F2-4BDD-AEE7-304281F54D4E}" destId="{F8A7A6C0-6E9B-46CE-97F5-D79C3FEC33A9}" srcOrd="0" destOrd="0" presId="urn:microsoft.com/office/officeart/2005/8/layout/hProcess7"/>
    <dgm:cxn modelId="{42CFBA19-6E6A-4B4F-B4F5-18724A6D93C0}" srcId="{C7024D85-3D54-4D21-99A6-4E117D4CB40C}" destId="{F8FBBAEE-73E3-43AB-9404-DD510429C33D}" srcOrd="0" destOrd="0" parTransId="{C383D46B-985D-4669-B8D5-670179C4F362}" sibTransId="{384EAB71-9585-4EB3-9DE6-0EC2DDBFCF02}"/>
    <dgm:cxn modelId="{CE59F989-1529-4EA9-B9F6-99583132B6EA}" type="presOf" srcId="{F8FBBAEE-73E3-43AB-9404-DD510429C33D}" destId="{974B5B32-57A4-4D61-9668-0365D0E9E193}" srcOrd="0" destOrd="0" presId="urn:microsoft.com/office/officeart/2005/8/layout/hProcess7"/>
    <dgm:cxn modelId="{6E34A22C-09F3-4FDB-8336-5B2B47023087}" type="presOf" srcId="{C7024D85-3D54-4D21-99A6-4E117D4CB40C}" destId="{33529E27-7915-45E9-A791-C2E32976CBAA}" srcOrd="0" destOrd="0" presId="urn:microsoft.com/office/officeart/2005/8/layout/hProcess7"/>
    <dgm:cxn modelId="{45A5EA37-586F-42B8-B084-EE031E0A33D3}" type="presOf" srcId="{C7024D85-3D54-4D21-99A6-4E117D4CB40C}" destId="{3FFBFBE9-19C4-4847-B59A-DF2A5C26725E}" srcOrd="1" destOrd="0" presId="urn:microsoft.com/office/officeart/2005/8/layout/hProcess7"/>
    <dgm:cxn modelId="{D4E62EEE-46FF-4FC9-AD2A-70110104498A}" type="presParOf" srcId="{5303BD25-5F1B-4532-B7B7-53D2AA3EA68F}" destId="{1712687A-6323-4D67-9185-62EA1B8BC591}" srcOrd="0" destOrd="0" presId="urn:microsoft.com/office/officeart/2005/8/layout/hProcess7"/>
    <dgm:cxn modelId="{036A64C7-4C04-472C-9045-61CF120980BF}" type="presParOf" srcId="{1712687A-6323-4D67-9185-62EA1B8BC591}" destId="{7C905DE5-CD65-4356-8EB5-08FAEFEFEE9B}" srcOrd="0" destOrd="0" presId="urn:microsoft.com/office/officeart/2005/8/layout/hProcess7"/>
    <dgm:cxn modelId="{5A95CB93-812F-4FE7-AC88-33CDCE014771}" type="presParOf" srcId="{1712687A-6323-4D67-9185-62EA1B8BC591}" destId="{A99C9BB0-BEB4-408B-9123-CA3E9A1C0350}" srcOrd="1" destOrd="0" presId="urn:microsoft.com/office/officeart/2005/8/layout/hProcess7"/>
    <dgm:cxn modelId="{8E2AA3BA-5AFA-455C-A55A-BD519E321668}" type="presParOf" srcId="{1712687A-6323-4D67-9185-62EA1B8BC591}" destId="{F8A7A6C0-6E9B-46CE-97F5-D79C3FEC33A9}" srcOrd="2" destOrd="0" presId="urn:microsoft.com/office/officeart/2005/8/layout/hProcess7"/>
    <dgm:cxn modelId="{42D52FB0-8F97-4545-AADC-EA867B76DCE6}" type="presParOf" srcId="{5303BD25-5F1B-4532-B7B7-53D2AA3EA68F}" destId="{61DEAFDE-5D57-4E11-8686-7ED263C18E55}" srcOrd="1" destOrd="0" presId="urn:microsoft.com/office/officeart/2005/8/layout/hProcess7"/>
    <dgm:cxn modelId="{2DECD987-7829-46B1-822E-6E9112103EA2}" type="presParOf" srcId="{5303BD25-5F1B-4532-B7B7-53D2AA3EA68F}" destId="{3958428A-AA37-47F6-9F5E-D8FCCC18A465}" srcOrd="2" destOrd="0" presId="urn:microsoft.com/office/officeart/2005/8/layout/hProcess7"/>
    <dgm:cxn modelId="{95D2D432-F121-433C-BD72-1DD42D686056}" type="presParOf" srcId="{3958428A-AA37-47F6-9F5E-D8FCCC18A465}" destId="{3C8763C5-4DD7-42A6-A738-9A1AEADF76D2}" srcOrd="0" destOrd="0" presId="urn:microsoft.com/office/officeart/2005/8/layout/hProcess7"/>
    <dgm:cxn modelId="{3CCBDEAF-4EF2-4B09-B61F-40CAB5B4C9F8}" type="presParOf" srcId="{3958428A-AA37-47F6-9F5E-D8FCCC18A465}" destId="{BE2EAF24-4B87-44AA-A291-209823CF8F35}" srcOrd="1" destOrd="0" presId="urn:microsoft.com/office/officeart/2005/8/layout/hProcess7"/>
    <dgm:cxn modelId="{4EBB3CB8-1046-4D51-8236-33CA344D8DAB}" type="presParOf" srcId="{3958428A-AA37-47F6-9F5E-D8FCCC18A465}" destId="{38DF76EA-4F00-440E-8F1F-521422E33BE4}" srcOrd="2" destOrd="0" presId="urn:microsoft.com/office/officeart/2005/8/layout/hProcess7"/>
    <dgm:cxn modelId="{7F645291-5CE7-4280-9AF6-BD2DF48B9151}" type="presParOf" srcId="{5303BD25-5F1B-4532-B7B7-53D2AA3EA68F}" destId="{F3E2F5F4-2415-4AA4-B412-2ECD54E0F721}" srcOrd="3" destOrd="0" presId="urn:microsoft.com/office/officeart/2005/8/layout/hProcess7"/>
    <dgm:cxn modelId="{C0313FCF-C036-4DD1-8B7B-CBDEC439BCA2}" type="presParOf" srcId="{5303BD25-5F1B-4532-B7B7-53D2AA3EA68F}" destId="{AE768D8E-E211-47D9-8C5A-7349649EC7AE}" srcOrd="4" destOrd="0" presId="urn:microsoft.com/office/officeart/2005/8/layout/hProcess7"/>
    <dgm:cxn modelId="{2CBD9FEF-CEC2-45B3-8343-EB1F5B0ED6CF}" type="presParOf" srcId="{AE768D8E-E211-47D9-8C5A-7349649EC7AE}" destId="{33529E27-7915-45E9-A791-C2E32976CBAA}" srcOrd="0" destOrd="0" presId="urn:microsoft.com/office/officeart/2005/8/layout/hProcess7"/>
    <dgm:cxn modelId="{996CC6B7-6C2D-4CB4-943D-406AA07C71F5}" type="presParOf" srcId="{AE768D8E-E211-47D9-8C5A-7349649EC7AE}" destId="{3FFBFBE9-19C4-4847-B59A-DF2A5C26725E}" srcOrd="1" destOrd="0" presId="urn:microsoft.com/office/officeart/2005/8/layout/hProcess7"/>
    <dgm:cxn modelId="{BC4BDECD-C935-4D81-B46F-E850F41ED1CF}" type="presParOf" srcId="{AE768D8E-E211-47D9-8C5A-7349649EC7AE}" destId="{974B5B32-57A4-4D61-9668-0365D0E9E193}" srcOrd="2" destOrd="0" presId="urn:microsoft.com/office/officeart/2005/8/layout/hProcess7"/>
    <dgm:cxn modelId="{0B3FEE5D-16AD-4327-BB17-280C7F34D7B5}" type="presParOf" srcId="{5303BD25-5F1B-4532-B7B7-53D2AA3EA68F}" destId="{61181814-CC48-4702-BD5B-C4F601D741A7}" srcOrd="5" destOrd="0" presId="urn:microsoft.com/office/officeart/2005/8/layout/hProcess7"/>
    <dgm:cxn modelId="{59E56470-9801-4C83-861D-F3A7B5685238}" type="presParOf" srcId="{5303BD25-5F1B-4532-B7B7-53D2AA3EA68F}" destId="{B45AC4BE-8D3D-4B48-91E7-61FE1EFC76D9}" srcOrd="6" destOrd="0" presId="urn:microsoft.com/office/officeart/2005/8/layout/hProcess7"/>
    <dgm:cxn modelId="{D7C9EEB9-724A-4BCD-A091-6EA34C0E43A5}" type="presParOf" srcId="{B45AC4BE-8D3D-4B48-91E7-61FE1EFC76D9}" destId="{179175AF-C11E-4EB0-9CF9-A3683DFF18DE}" srcOrd="0" destOrd="0" presId="urn:microsoft.com/office/officeart/2005/8/layout/hProcess7"/>
    <dgm:cxn modelId="{7E15175A-1099-4F31-8EE6-20105A25EFB3}" type="presParOf" srcId="{B45AC4BE-8D3D-4B48-91E7-61FE1EFC76D9}" destId="{51485EE7-73C2-4B0D-A1C0-371987FCBFC6}" srcOrd="1" destOrd="0" presId="urn:microsoft.com/office/officeart/2005/8/layout/hProcess7"/>
    <dgm:cxn modelId="{BECD842C-E366-4872-811E-A458BE426E7B}" type="presParOf" srcId="{B45AC4BE-8D3D-4B48-91E7-61FE1EFC76D9}" destId="{79C10C27-8A86-4E85-8199-3CC8C07596F0}" srcOrd="2" destOrd="0" presId="urn:microsoft.com/office/officeart/2005/8/layout/hProcess7"/>
    <dgm:cxn modelId="{96C10AE3-6BA4-4297-961C-9C47F604DA78}" type="presParOf" srcId="{5303BD25-5F1B-4532-B7B7-53D2AA3EA68F}" destId="{126DB4C6-96F9-462E-A09E-1183A74984A3}" srcOrd="7" destOrd="0" presId="urn:microsoft.com/office/officeart/2005/8/layout/hProcess7"/>
    <dgm:cxn modelId="{6D142211-5014-4FCE-B60E-56F900619DA2}" type="presParOf" srcId="{5303BD25-5F1B-4532-B7B7-53D2AA3EA68F}" destId="{77335765-FD9B-4426-9C29-178D0F6DA8DA}" srcOrd="8" destOrd="0" presId="urn:microsoft.com/office/officeart/2005/8/layout/hProcess7"/>
    <dgm:cxn modelId="{8ADE2FE7-3B30-48E3-A259-5E4EB61AD742}" type="presParOf" srcId="{77335765-FD9B-4426-9C29-178D0F6DA8DA}" destId="{15CC7A33-B3C0-499F-A1BC-EB93B082A6E8}" srcOrd="0" destOrd="0" presId="urn:microsoft.com/office/officeart/2005/8/layout/hProcess7"/>
    <dgm:cxn modelId="{055ACB42-6394-40BA-AF97-0AC926129E3B}" type="presParOf" srcId="{77335765-FD9B-4426-9C29-178D0F6DA8DA}" destId="{F19046C4-C51A-4EBD-B577-A836D2A28E44}" srcOrd="1" destOrd="0" presId="urn:microsoft.com/office/officeart/2005/8/layout/hProcess7"/>
    <dgm:cxn modelId="{CA28E7AE-C3F0-446E-967D-A54767B8BD35}" type="presParOf" srcId="{77335765-FD9B-4426-9C29-178D0F6DA8DA}" destId="{5A2AB0CC-2228-4B0C-9C0B-19A884AC908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F0CBFE-D383-4DD1-A545-AF1CDDEE8FE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it-IT"/>
        </a:p>
      </dgm:t>
    </dgm:pt>
    <dgm:pt modelId="{C65E4A68-B32C-4837-A248-E9D056943355}">
      <dgm:prSet phldrT="[Testo]"/>
      <dgm:spPr/>
      <dgm:t>
        <a:bodyPr/>
        <a:lstStyle/>
        <a:p>
          <a:r>
            <a:rPr lang="it-IT" dirty="0">
              <a:solidFill>
                <a:schemeClr val="accent1">
                  <a:lumMod val="75000"/>
                </a:schemeClr>
              </a:solidFill>
            </a:rPr>
            <a:t>WILL</a:t>
          </a:r>
        </a:p>
      </dgm:t>
    </dgm:pt>
    <dgm:pt modelId="{C41A79FB-0B40-468F-A8DA-7000DC2D006C}" type="parTrans" cxnId="{5544122C-86CD-44D4-B242-53C85056A5E7}">
      <dgm:prSet/>
      <dgm:spPr/>
      <dgm:t>
        <a:bodyPr/>
        <a:lstStyle/>
        <a:p>
          <a:endParaRPr lang="it-IT">
            <a:solidFill>
              <a:schemeClr val="accent1">
                <a:lumMod val="75000"/>
              </a:schemeClr>
            </a:solidFill>
          </a:endParaRPr>
        </a:p>
      </dgm:t>
    </dgm:pt>
    <dgm:pt modelId="{0367D8F4-5507-403C-BADF-D44ED7ECA6B8}" type="sibTrans" cxnId="{5544122C-86CD-44D4-B242-53C85056A5E7}">
      <dgm:prSet/>
      <dgm:spPr/>
      <dgm:t>
        <a:bodyPr/>
        <a:lstStyle/>
        <a:p>
          <a:endParaRPr lang="it-IT">
            <a:solidFill>
              <a:schemeClr val="accent1">
                <a:lumMod val="75000"/>
              </a:schemeClr>
            </a:solidFill>
          </a:endParaRPr>
        </a:p>
      </dgm:t>
    </dgm:pt>
    <dgm:pt modelId="{83BC2879-0FDF-4703-B9E0-7FA9B7C4C16B}">
      <dgm:prSet phldrT="[Testo]"/>
      <dgm:spPr/>
      <dgm:t>
        <a:bodyPr/>
        <a:lstStyle/>
        <a:p>
          <a:pPr>
            <a:buFont typeface="Arial" panose="020B0604020202020204" pitchFamily="34" charset="0"/>
            <a:buChar char="•"/>
          </a:pPr>
          <a:r>
            <a:rPr lang="en-US">
              <a:solidFill>
                <a:schemeClr val="accent1">
                  <a:lumMod val="75000"/>
                </a:schemeClr>
              </a:solidFill>
            </a:rPr>
            <a:t>Individuazione e riduzione delle perdite</a:t>
          </a:r>
          <a:endParaRPr lang="it-IT">
            <a:solidFill>
              <a:schemeClr val="accent1">
                <a:lumMod val="75000"/>
              </a:schemeClr>
            </a:solidFill>
          </a:endParaRPr>
        </a:p>
      </dgm:t>
    </dgm:pt>
    <dgm:pt modelId="{18365349-FF6B-4F47-BE37-1A31BAEFB6BD}" type="parTrans" cxnId="{2944F088-A8EE-49BF-A8AE-2AA7367E47FB}">
      <dgm:prSet/>
      <dgm:spPr/>
      <dgm:t>
        <a:bodyPr/>
        <a:lstStyle/>
        <a:p>
          <a:endParaRPr lang="it-IT">
            <a:solidFill>
              <a:schemeClr val="accent1">
                <a:lumMod val="75000"/>
              </a:schemeClr>
            </a:solidFill>
          </a:endParaRPr>
        </a:p>
      </dgm:t>
    </dgm:pt>
    <dgm:pt modelId="{D80AC85A-5B87-40C3-AF6A-AFB45F5533D2}" type="sibTrans" cxnId="{2944F088-A8EE-49BF-A8AE-2AA7367E47FB}">
      <dgm:prSet/>
      <dgm:spPr/>
      <dgm:t>
        <a:bodyPr/>
        <a:lstStyle/>
        <a:p>
          <a:endParaRPr lang="it-IT">
            <a:solidFill>
              <a:schemeClr val="accent1">
                <a:lumMod val="75000"/>
              </a:schemeClr>
            </a:solidFill>
          </a:endParaRPr>
        </a:p>
      </dgm:t>
    </dgm:pt>
    <dgm:pt modelId="{A1A7EF86-832C-4CFD-B9FC-CD88690A7C03}">
      <dgm:prSet/>
      <dgm:spPr/>
      <dgm:t>
        <a:bodyPr/>
        <a:lstStyle/>
        <a:p>
          <a:r>
            <a:rPr lang="en-US" dirty="0">
              <a:solidFill>
                <a:schemeClr val="accent1">
                  <a:lumMod val="75000"/>
                </a:schemeClr>
              </a:solidFill>
            </a:rPr>
            <a:t>Smart metering e </a:t>
          </a:r>
          <a:r>
            <a:rPr lang="en-US" dirty="0" err="1">
              <a:solidFill>
                <a:schemeClr val="accent1">
                  <a:lumMod val="75000"/>
                </a:schemeClr>
              </a:solidFill>
            </a:rPr>
            <a:t>coinvolgimento</a:t>
          </a:r>
          <a:r>
            <a:rPr lang="en-US" dirty="0">
              <a:solidFill>
                <a:schemeClr val="accent1">
                  <a:lumMod val="75000"/>
                </a:schemeClr>
              </a:solidFill>
            </a:rPr>
            <a:t> </a:t>
          </a:r>
          <a:r>
            <a:rPr lang="en-US" dirty="0" err="1">
              <a:solidFill>
                <a:schemeClr val="accent1">
                  <a:lumMod val="75000"/>
                </a:schemeClr>
              </a:solidFill>
            </a:rPr>
            <a:t>degli</a:t>
          </a:r>
          <a:r>
            <a:rPr lang="en-US" dirty="0">
              <a:solidFill>
                <a:schemeClr val="accent1">
                  <a:lumMod val="75000"/>
                </a:schemeClr>
              </a:solidFill>
            </a:rPr>
            <a:t> </a:t>
          </a:r>
          <a:r>
            <a:rPr lang="en-US" dirty="0" err="1">
              <a:solidFill>
                <a:schemeClr val="accent1">
                  <a:lumMod val="75000"/>
                </a:schemeClr>
              </a:solidFill>
            </a:rPr>
            <a:t>utenti</a:t>
          </a:r>
          <a:endParaRPr lang="en-US" dirty="0">
            <a:solidFill>
              <a:schemeClr val="accent1">
                <a:lumMod val="75000"/>
              </a:schemeClr>
            </a:solidFill>
          </a:endParaRPr>
        </a:p>
      </dgm:t>
    </dgm:pt>
    <dgm:pt modelId="{4EEEEB5F-6C21-4DEA-90C2-74859D432CDE}" type="parTrans" cxnId="{3A64F9D1-8C34-440E-9F9D-C75884627764}">
      <dgm:prSet/>
      <dgm:spPr/>
      <dgm:t>
        <a:bodyPr/>
        <a:lstStyle/>
        <a:p>
          <a:endParaRPr lang="it-IT">
            <a:solidFill>
              <a:schemeClr val="accent1">
                <a:lumMod val="75000"/>
              </a:schemeClr>
            </a:solidFill>
          </a:endParaRPr>
        </a:p>
      </dgm:t>
    </dgm:pt>
    <dgm:pt modelId="{FD012DE5-8FF8-4594-BB08-A0570B218665}" type="sibTrans" cxnId="{3A64F9D1-8C34-440E-9F9D-C75884627764}">
      <dgm:prSet/>
      <dgm:spPr/>
      <dgm:t>
        <a:bodyPr/>
        <a:lstStyle/>
        <a:p>
          <a:endParaRPr lang="it-IT">
            <a:solidFill>
              <a:schemeClr val="accent1">
                <a:lumMod val="75000"/>
              </a:schemeClr>
            </a:solidFill>
          </a:endParaRPr>
        </a:p>
      </dgm:t>
    </dgm:pt>
    <dgm:pt modelId="{1C03BB91-9E77-4C3E-8B13-4803B7F50543}">
      <dgm:prSet/>
      <dgm:spPr/>
      <dgm:t>
        <a:bodyPr/>
        <a:lstStyle/>
        <a:p>
          <a:r>
            <a:rPr lang="en-US" dirty="0" err="1">
              <a:solidFill>
                <a:schemeClr val="accent1">
                  <a:lumMod val="75000"/>
                </a:schemeClr>
              </a:solidFill>
            </a:rPr>
            <a:t>Efficienza</a:t>
          </a:r>
          <a:r>
            <a:rPr lang="en-US" dirty="0">
              <a:solidFill>
                <a:schemeClr val="accent1">
                  <a:lumMod val="75000"/>
                </a:schemeClr>
              </a:solidFill>
            </a:rPr>
            <a:t> </a:t>
          </a:r>
          <a:r>
            <a:rPr lang="en-US" dirty="0" err="1">
              <a:solidFill>
                <a:schemeClr val="accent1">
                  <a:lumMod val="75000"/>
                </a:schemeClr>
              </a:solidFill>
            </a:rPr>
            <a:t>energetica</a:t>
          </a:r>
          <a:r>
            <a:rPr lang="en-US" dirty="0">
              <a:solidFill>
                <a:schemeClr val="accent1">
                  <a:lumMod val="75000"/>
                </a:schemeClr>
              </a:solidFill>
            </a:rPr>
            <a:t> </a:t>
          </a:r>
          <a:r>
            <a:rPr lang="en-US" dirty="0" err="1">
              <a:solidFill>
                <a:schemeClr val="accent1">
                  <a:lumMod val="75000"/>
                </a:schemeClr>
              </a:solidFill>
            </a:rPr>
            <a:t>nelle</a:t>
          </a:r>
          <a:r>
            <a:rPr lang="en-US" dirty="0">
              <a:solidFill>
                <a:schemeClr val="accent1">
                  <a:lumMod val="75000"/>
                </a:schemeClr>
              </a:solidFill>
            </a:rPr>
            <a:t> </a:t>
          </a:r>
          <a:r>
            <a:rPr lang="en-US" dirty="0" err="1">
              <a:solidFill>
                <a:schemeClr val="accent1">
                  <a:lumMod val="75000"/>
                </a:schemeClr>
              </a:solidFill>
            </a:rPr>
            <a:t>reti</a:t>
          </a:r>
          <a:r>
            <a:rPr lang="en-US" dirty="0">
              <a:solidFill>
                <a:schemeClr val="accent1">
                  <a:lumMod val="75000"/>
                </a:schemeClr>
              </a:solidFill>
            </a:rPr>
            <a:t> di </a:t>
          </a:r>
          <a:r>
            <a:rPr lang="en-US" dirty="0" err="1">
              <a:solidFill>
                <a:schemeClr val="accent1">
                  <a:lumMod val="75000"/>
                </a:schemeClr>
              </a:solidFill>
            </a:rPr>
            <a:t>distribuzione</a:t>
          </a:r>
          <a:endParaRPr lang="en-US" dirty="0">
            <a:solidFill>
              <a:schemeClr val="accent1">
                <a:lumMod val="75000"/>
              </a:schemeClr>
            </a:solidFill>
          </a:endParaRPr>
        </a:p>
      </dgm:t>
    </dgm:pt>
    <dgm:pt modelId="{998C8BB1-7410-4977-B21C-5823CDC8E01C}" type="parTrans" cxnId="{506322F1-50D0-4C96-9BE1-9C9F1953AD26}">
      <dgm:prSet/>
      <dgm:spPr/>
      <dgm:t>
        <a:bodyPr/>
        <a:lstStyle/>
        <a:p>
          <a:endParaRPr lang="it-IT">
            <a:solidFill>
              <a:schemeClr val="accent1">
                <a:lumMod val="75000"/>
              </a:schemeClr>
            </a:solidFill>
          </a:endParaRPr>
        </a:p>
      </dgm:t>
    </dgm:pt>
    <dgm:pt modelId="{F7233C13-52E0-4DBE-A07B-D3311DBEE7FA}" type="sibTrans" cxnId="{506322F1-50D0-4C96-9BE1-9C9F1953AD26}">
      <dgm:prSet/>
      <dgm:spPr/>
      <dgm:t>
        <a:bodyPr/>
        <a:lstStyle/>
        <a:p>
          <a:endParaRPr lang="it-IT">
            <a:solidFill>
              <a:schemeClr val="accent1">
                <a:lumMod val="75000"/>
              </a:schemeClr>
            </a:solidFill>
          </a:endParaRPr>
        </a:p>
      </dgm:t>
    </dgm:pt>
    <dgm:pt modelId="{E559AB8D-E59B-4839-B1CF-B2378499CDDD}">
      <dgm:prSet/>
      <dgm:spPr/>
      <dgm:t>
        <a:bodyPr/>
        <a:lstStyle/>
        <a:p>
          <a:r>
            <a:rPr lang="en-US">
              <a:solidFill>
                <a:schemeClr val="accent1">
                  <a:lumMod val="75000"/>
                </a:schemeClr>
              </a:solidFill>
            </a:rPr>
            <a:t>Efficienza energetica nell’ambito della depurazione delle Acque</a:t>
          </a:r>
          <a:endParaRPr lang="en-US" dirty="0">
            <a:solidFill>
              <a:schemeClr val="accent1">
                <a:lumMod val="75000"/>
              </a:schemeClr>
            </a:solidFill>
          </a:endParaRPr>
        </a:p>
      </dgm:t>
    </dgm:pt>
    <dgm:pt modelId="{92896049-126B-40EA-A9CE-AB9679DBD83C}" type="parTrans" cxnId="{C5BAF4BD-41E3-4087-9634-638EB3B36308}">
      <dgm:prSet/>
      <dgm:spPr/>
      <dgm:t>
        <a:bodyPr/>
        <a:lstStyle/>
        <a:p>
          <a:endParaRPr lang="it-IT">
            <a:solidFill>
              <a:schemeClr val="accent1">
                <a:lumMod val="75000"/>
              </a:schemeClr>
            </a:solidFill>
          </a:endParaRPr>
        </a:p>
      </dgm:t>
    </dgm:pt>
    <dgm:pt modelId="{C9B7058F-71E3-4EB3-B872-2F1F972AB6DE}" type="sibTrans" cxnId="{C5BAF4BD-41E3-4087-9634-638EB3B36308}">
      <dgm:prSet/>
      <dgm:spPr/>
      <dgm:t>
        <a:bodyPr/>
        <a:lstStyle/>
        <a:p>
          <a:endParaRPr lang="it-IT">
            <a:solidFill>
              <a:schemeClr val="accent1">
                <a:lumMod val="75000"/>
              </a:schemeClr>
            </a:solidFill>
          </a:endParaRPr>
        </a:p>
      </dgm:t>
    </dgm:pt>
    <dgm:pt modelId="{6A970AC6-E2D9-441B-8BB4-D461C7B0D41C}">
      <dgm:prSet/>
      <dgm:spPr/>
      <dgm:t>
        <a:bodyPr/>
        <a:lstStyle/>
        <a:p>
          <a:r>
            <a:rPr lang="en-US" dirty="0" err="1">
              <a:solidFill>
                <a:schemeClr val="accent1">
                  <a:lumMod val="75000"/>
                </a:schemeClr>
              </a:solidFill>
            </a:rPr>
            <a:t>Prevenzione</a:t>
          </a:r>
          <a:r>
            <a:rPr lang="en-US" dirty="0">
              <a:solidFill>
                <a:schemeClr val="accent1">
                  <a:lumMod val="75000"/>
                </a:schemeClr>
              </a:solidFill>
            </a:rPr>
            <a:t> e </a:t>
          </a:r>
          <a:r>
            <a:rPr lang="en-US" dirty="0" err="1">
              <a:solidFill>
                <a:schemeClr val="accent1">
                  <a:lumMod val="75000"/>
                </a:schemeClr>
              </a:solidFill>
            </a:rPr>
            <a:t>controllo</a:t>
          </a:r>
          <a:r>
            <a:rPr lang="en-US" dirty="0">
              <a:solidFill>
                <a:schemeClr val="accent1">
                  <a:lumMod val="75000"/>
                </a:schemeClr>
              </a:solidFill>
            </a:rPr>
            <a:t> </a:t>
          </a:r>
          <a:r>
            <a:rPr lang="en-US" dirty="0" err="1">
              <a:solidFill>
                <a:schemeClr val="accent1">
                  <a:lumMod val="75000"/>
                </a:schemeClr>
              </a:solidFill>
            </a:rPr>
            <a:t>degli</a:t>
          </a:r>
          <a:r>
            <a:rPr lang="en-US" dirty="0">
              <a:solidFill>
                <a:schemeClr val="accent1">
                  <a:lumMod val="75000"/>
                </a:schemeClr>
              </a:solidFill>
            </a:rPr>
            <a:t> </a:t>
          </a:r>
          <a:r>
            <a:rPr lang="en-US" dirty="0" err="1">
              <a:solidFill>
                <a:schemeClr val="accent1">
                  <a:lumMod val="75000"/>
                </a:schemeClr>
              </a:solidFill>
            </a:rPr>
            <a:t>allagamenti</a:t>
          </a:r>
          <a:r>
            <a:rPr lang="en-US" dirty="0">
              <a:solidFill>
                <a:schemeClr val="accent1">
                  <a:lumMod val="75000"/>
                </a:schemeClr>
              </a:solidFill>
            </a:rPr>
            <a:t> </a:t>
          </a:r>
          <a:r>
            <a:rPr lang="en-US" dirty="0" err="1">
              <a:solidFill>
                <a:schemeClr val="accent1">
                  <a:lumMod val="75000"/>
                </a:schemeClr>
              </a:solidFill>
            </a:rPr>
            <a:t>urbani</a:t>
          </a:r>
          <a:endParaRPr lang="en-US" dirty="0">
            <a:solidFill>
              <a:schemeClr val="accent1">
                <a:lumMod val="75000"/>
              </a:schemeClr>
            </a:solidFill>
          </a:endParaRPr>
        </a:p>
      </dgm:t>
    </dgm:pt>
    <dgm:pt modelId="{59B348B1-EB21-4316-B323-55D746AA9061}" type="parTrans" cxnId="{603A8354-A4D6-4E04-B5D3-822A60BF0E60}">
      <dgm:prSet/>
      <dgm:spPr/>
      <dgm:t>
        <a:bodyPr/>
        <a:lstStyle/>
        <a:p>
          <a:endParaRPr lang="it-IT">
            <a:solidFill>
              <a:schemeClr val="accent1">
                <a:lumMod val="75000"/>
              </a:schemeClr>
            </a:solidFill>
          </a:endParaRPr>
        </a:p>
      </dgm:t>
    </dgm:pt>
    <dgm:pt modelId="{C6A0EBC4-368C-451F-AA5F-DAA27B5B4AED}" type="sibTrans" cxnId="{603A8354-A4D6-4E04-B5D3-822A60BF0E60}">
      <dgm:prSet/>
      <dgm:spPr/>
      <dgm:t>
        <a:bodyPr/>
        <a:lstStyle/>
        <a:p>
          <a:endParaRPr lang="it-IT">
            <a:solidFill>
              <a:schemeClr val="accent1">
                <a:lumMod val="75000"/>
              </a:schemeClr>
            </a:solidFill>
          </a:endParaRPr>
        </a:p>
      </dgm:t>
    </dgm:pt>
    <dgm:pt modelId="{04FD9388-DBE4-43AD-85EB-A41D2306429C}" type="pres">
      <dgm:prSet presAssocID="{BFF0CBFE-D383-4DD1-A545-AF1CDDEE8FE5}" presName="vert0" presStyleCnt="0">
        <dgm:presLayoutVars>
          <dgm:dir/>
          <dgm:animOne val="branch"/>
          <dgm:animLvl val="lvl"/>
        </dgm:presLayoutVars>
      </dgm:prSet>
      <dgm:spPr/>
      <dgm:t>
        <a:bodyPr/>
        <a:lstStyle/>
        <a:p>
          <a:endParaRPr lang="it-IT"/>
        </a:p>
      </dgm:t>
    </dgm:pt>
    <dgm:pt modelId="{CE4DE416-867F-40E2-B041-518AA7B8305C}" type="pres">
      <dgm:prSet presAssocID="{C65E4A68-B32C-4837-A248-E9D056943355}" presName="thickLine" presStyleLbl="alignNode1" presStyleIdx="0" presStyleCnt="1"/>
      <dgm:spPr/>
    </dgm:pt>
    <dgm:pt modelId="{66724FE9-9880-4871-9C7E-84AC5CB3F771}" type="pres">
      <dgm:prSet presAssocID="{C65E4A68-B32C-4837-A248-E9D056943355}" presName="horz1" presStyleCnt="0"/>
      <dgm:spPr/>
    </dgm:pt>
    <dgm:pt modelId="{EBF816EE-794E-449F-82C4-2C34A8B7C336}" type="pres">
      <dgm:prSet presAssocID="{C65E4A68-B32C-4837-A248-E9D056943355}" presName="tx1" presStyleLbl="revTx" presStyleIdx="0" presStyleCnt="6"/>
      <dgm:spPr/>
      <dgm:t>
        <a:bodyPr/>
        <a:lstStyle/>
        <a:p>
          <a:endParaRPr lang="it-IT"/>
        </a:p>
      </dgm:t>
    </dgm:pt>
    <dgm:pt modelId="{31CE8752-CE57-4C24-BBD0-C75A0C738AC0}" type="pres">
      <dgm:prSet presAssocID="{C65E4A68-B32C-4837-A248-E9D056943355}" presName="vert1" presStyleCnt="0"/>
      <dgm:spPr/>
    </dgm:pt>
    <dgm:pt modelId="{FEC5795C-48D6-46E2-B4CE-A99310296F79}" type="pres">
      <dgm:prSet presAssocID="{83BC2879-0FDF-4703-B9E0-7FA9B7C4C16B}" presName="vertSpace2a" presStyleCnt="0"/>
      <dgm:spPr/>
    </dgm:pt>
    <dgm:pt modelId="{03891F88-B84A-4218-9128-92060F8DB0DF}" type="pres">
      <dgm:prSet presAssocID="{83BC2879-0FDF-4703-B9E0-7FA9B7C4C16B}" presName="horz2" presStyleCnt="0"/>
      <dgm:spPr/>
    </dgm:pt>
    <dgm:pt modelId="{C331E309-DB5B-4ABA-AD7A-421E6CA891C9}" type="pres">
      <dgm:prSet presAssocID="{83BC2879-0FDF-4703-B9E0-7FA9B7C4C16B}" presName="horzSpace2" presStyleCnt="0"/>
      <dgm:spPr/>
    </dgm:pt>
    <dgm:pt modelId="{841B28C4-6DD3-401C-B837-48E7CE30BFB0}" type="pres">
      <dgm:prSet presAssocID="{83BC2879-0FDF-4703-B9E0-7FA9B7C4C16B}" presName="tx2" presStyleLbl="revTx" presStyleIdx="1" presStyleCnt="6"/>
      <dgm:spPr/>
      <dgm:t>
        <a:bodyPr/>
        <a:lstStyle/>
        <a:p>
          <a:endParaRPr lang="it-IT"/>
        </a:p>
      </dgm:t>
    </dgm:pt>
    <dgm:pt modelId="{6591F101-1567-48AC-850C-FB7035779BA0}" type="pres">
      <dgm:prSet presAssocID="{83BC2879-0FDF-4703-B9E0-7FA9B7C4C16B}" presName="vert2" presStyleCnt="0"/>
      <dgm:spPr/>
    </dgm:pt>
    <dgm:pt modelId="{0FFC026D-63A0-410D-ABC1-9C0C38B9CF87}" type="pres">
      <dgm:prSet presAssocID="{83BC2879-0FDF-4703-B9E0-7FA9B7C4C16B}" presName="thinLine2b" presStyleLbl="callout" presStyleIdx="0" presStyleCnt="5"/>
      <dgm:spPr/>
    </dgm:pt>
    <dgm:pt modelId="{E17FD585-F5AD-41F2-918D-A888C79780A7}" type="pres">
      <dgm:prSet presAssocID="{83BC2879-0FDF-4703-B9E0-7FA9B7C4C16B}" presName="vertSpace2b" presStyleCnt="0"/>
      <dgm:spPr/>
    </dgm:pt>
    <dgm:pt modelId="{F2489AE9-8EC0-4E28-BA56-5A46280BB70D}" type="pres">
      <dgm:prSet presAssocID="{A1A7EF86-832C-4CFD-B9FC-CD88690A7C03}" presName="horz2" presStyleCnt="0"/>
      <dgm:spPr/>
    </dgm:pt>
    <dgm:pt modelId="{C8B877C6-5FE2-4383-9236-D7EFE4B3E61B}" type="pres">
      <dgm:prSet presAssocID="{A1A7EF86-832C-4CFD-B9FC-CD88690A7C03}" presName="horzSpace2" presStyleCnt="0"/>
      <dgm:spPr/>
    </dgm:pt>
    <dgm:pt modelId="{F46EEADC-A528-416A-A3E3-73B1501848AD}" type="pres">
      <dgm:prSet presAssocID="{A1A7EF86-832C-4CFD-B9FC-CD88690A7C03}" presName="tx2" presStyleLbl="revTx" presStyleIdx="2" presStyleCnt="6"/>
      <dgm:spPr/>
      <dgm:t>
        <a:bodyPr/>
        <a:lstStyle/>
        <a:p>
          <a:endParaRPr lang="it-IT"/>
        </a:p>
      </dgm:t>
    </dgm:pt>
    <dgm:pt modelId="{DE91824F-B418-446B-A431-B93A5A87DEF5}" type="pres">
      <dgm:prSet presAssocID="{A1A7EF86-832C-4CFD-B9FC-CD88690A7C03}" presName="vert2" presStyleCnt="0"/>
      <dgm:spPr/>
    </dgm:pt>
    <dgm:pt modelId="{F575C5C1-69E4-48AA-BFE5-25C308085DDD}" type="pres">
      <dgm:prSet presAssocID="{A1A7EF86-832C-4CFD-B9FC-CD88690A7C03}" presName="thinLine2b" presStyleLbl="callout" presStyleIdx="1" presStyleCnt="5"/>
      <dgm:spPr/>
    </dgm:pt>
    <dgm:pt modelId="{F42A68DD-3F7D-4CC9-99A3-2C2C5EA2F49D}" type="pres">
      <dgm:prSet presAssocID="{A1A7EF86-832C-4CFD-B9FC-CD88690A7C03}" presName="vertSpace2b" presStyleCnt="0"/>
      <dgm:spPr/>
    </dgm:pt>
    <dgm:pt modelId="{8BD721DD-D40A-4A1B-B031-4B261D1A828D}" type="pres">
      <dgm:prSet presAssocID="{1C03BB91-9E77-4C3E-8B13-4803B7F50543}" presName="horz2" presStyleCnt="0"/>
      <dgm:spPr/>
    </dgm:pt>
    <dgm:pt modelId="{6F51F98E-1EE3-49A7-86F6-99B53A286C7A}" type="pres">
      <dgm:prSet presAssocID="{1C03BB91-9E77-4C3E-8B13-4803B7F50543}" presName="horzSpace2" presStyleCnt="0"/>
      <dgm:spPr/>
    </dgm:pt>
    <dgm:pt modelId="{E1C61417-7608-4F0D-AFEC-886D58A05418}" type="pres">
      <dgm:prSet presAssocID="{1C03BB91-9E77-4C3E-8B13-4803B7F50543}" presName="tx2" presStyleLbl="revTx" presStyleIdx="3" presStyleCnt="6"/>
      <dgm:spPr/>
      <dgm:t>
        <a:bodyPr/>
        <a:lstStyle/>
        <a:p>
          <a:endParaRPr lang="it-IT"/>
        </a:p>
      </dgm:t>
    </dgm:pt>
    <dgm:pt modelId="{ED69C82A-8720-4B35-BBC1-DE78A77C17B6}" type="pres">
      <dgm:prSet presAssocID="{1C03BB91-9E77-4C3E-8B13-4803B7F50543}" presName="vert2" presStyleCnt="0"/>
      <dgm:spPr/>
    </dgm:pt>
    <dgm:pt modelId="{BFCCABA2-2FB6-4246-9C11-D16F6407167A}" type="pres">
      <dgm:prSet presAssocID="{1C03BB91-9E77-4C3E-8B13-4803B7F50543}" presName="thinLine2b" presStyleLbl="callout" presStyleIdx="2" presStyleCnt="5"/>
      <dgm:spPr/>
    </dgm:pt>
    <dgm:pt modelId="{44E47B23-9FB7-42F4-83AF-B5725FF7F891}" type="pres">
      <dgm:prSet presAssocID="{1C03BB91-9E77-4C3E-8B13-4803B7F50543}" presName="vertSpace2b" presStyleCnt="0"/>
      <dgm:spPr/>
    </dgm:pt>
    <dgm:pt modelId="{FB84B516-E35D-4349-8998-F0D12A22C49F}" type="pres">
      <dgm:prSet presAssocID="{E559AB8D-E59B-4839-B1CF-B2378499CDDD}" presName="horz2" presStyleCnt="0"/>
      <dgm:spPr/>
    </dgm:pt>
    <dgm:pt modelId="{CEECFD7F-CD37-4E41-AA89-744295FF7F80}" type="pres">
      <dgm:prSet presAssocID="{E559AB8D-E59B-4839-B1CF-B2378499CDDD}" presName="horzSpace2" presStyleCnt="0"/>
      <dgm:spPr/>
    </dgm:pt>
    <dgm:pt modelId="{3685B270-D137-4464-A3DB-0E2BA8E8BBC3}" type="pres">
      <dgm:prSet presAssocID="{E559AB8D-E59B-4839-B1CF-B2378499CDDD}" presName="tx2" presStyleLbl="revTx" presStyleIdx="4" presStyleCnt="6"/>
      <dgm:spPr/>
      <dgm:t>
        <a:bodyPr/>
        <a:lstStyle/>
        <a:p>
          <a:endParaRPr lang="it-IT"/>
        </a:p>
      </dgm:t>
    </dgm:pt>
    <dgm:pt modelId="{05E7504D-D1AA-4C98-B47C-3FB2B4BD7993}" type="pres">
      <dgm:prSet presAssocID="{E559AB8D-E59B-4839-B1CF-B2378499CDDD}" presName="vert2" presStyleCnt="0"/>
      <dgm:spPr/>
    </dgm:pt>
    <dgm:pt modelId="{2B4B17F8-1337-41C8-AC7E-319646277C86}" type="pres">
      <dgm:prSet presAssocID="{E559AB8D-E59B-4839-B1CF-B2378499CDDD}" presName="thinLine2b" presStyleLbl="callout" presStyleIdx="3" presStyleCnt="5"/>
      <dgm:spPr/>
    </dgm:pt>
    <dgm:pt modelId="{36098426-1CF5-4A23-A353-F89B30C86E7B}" type="pres">
      <dgm:prSet presAssocID="{E559AB8D-E59B-4839-B1CF-B2378499CDDD}" presName="vertSpace2b" presStyleCnt="0"/>
      <dgm:spPr/>
    </dgm:pt>
    <dgm:pt modelId="{E956CB04-0930-45A4-914C-B07EBC4DA828}" type="pres">
      <dgm:prSet presAssocID="{6A970AC6-E2D9-441B-8BB4-D461C7B0D41C}" presName="horz2" presStyleCnt="0"/>
      <dgm:spPr/>
    </dgm:pt>
    <dgm:pt modelId="{9A6567A6-B712-4D5C-A0D1-8A42BBC9CCCD}" type="pres">
      <dgm:prSet presAssocID="{6A970AC6-E2D9-441B-8BB4-D461C7B0D41C}" presName="horzSpace2" presStyleCnt="0"/>
      <dgm:spPr/>
    </dgm:pt>
    <dgm:pt modelId="{18C316CA-9E70-480F-B532-1675736A25CE}" type="pres">
      <dgm:prSet presAssocID="{6A970AC6-E2D9-441B-8BB4-D461C7B0D41C}" presName="tx2" presStyleLbl="revTx" presStyleIdx="5" presStyleCnt="6"/>
      <dgm:spPr/>
      <dgm:t>
        <a:bodyPr/>
        <a:lstStyle/>
        <a:p>
          <a:endParaRPr lang="it-IT"/>
        </a:p>
      </dgm:t>
    </dgm:pt>
    <dgm:pt modelId="{F9062411-9811-439A-B1AC-5EC1B7934AA0}" type="pres">
      <dgm:prSet presAssocID="{6A970AC6-E2D9-441B-8BB4-D461C7B0D41C}" presName="vert2" presStyleCnt="0"/>
      <dgm:spPr/>
    </dgm:pt>
    <dgm:pt modelId="{BE4139C6-07E1-4A0E-A69E-EF3F91B10842}" type="pres">
      <dgm:prSet presAssocID="{6A970AC6-E2D9-441B-8BB4-D461C7B0D41C}" presName="thinLine2b" presStyleLbl="callout" presStyleIdx="4" presStyleCnt="5"/>
      <dgm:spPr/>
    </dgm:pt>
    <dgm:pt modelId="{22C36BB2-7F8B-4B60-BDA0-9C00A43FE4F8}" type="pres">
      <dgm:prSet presAssocID="{6A970AC6-E2D9-441B-8BB4-D461C7B0D41C}" presName="vertSpace2b" presStyleCnt="0"/>
      <dgm:spPr/>
    </dgm:pt>
  </dgm:ptLst>
  <dgm:cxnLst>
    <dgm:cxn modelId="{3F5A53FE-B625-4D87-808D-769E227BDBBA}" type="presOf" srcId="{1C03BB91-9E77-4C3E-8B13-4803B7F50543}" destId="{E1C61417-7608-4F0D-AFEC-886D58A05418}" srcOrd="0" destOrd="0" presId="urn:microsoft.com/office/officeart/2008/layout/LinedList"/>
    <dgm:cxn modelId="{C5BAF4BD-41E3-4087-9634-638EB3B36308}" srcId="{C65E4A68-B32C-4837-A248-E9D056943355}" destId="{E559AB8D-E59B-4839-B1CF-B2378499CDDD}" srcOrd="3" destOrd="0" parTransId="{92896049-126B-40EA-A9CE-AB9679DBD83C}" sibTransId="{C9B7058F-71E3-4EB3-B872-2F1F972AB6DE}"/>
    <dgm:cxn modelId="{1ACA49A6-C951-408D-A15B-F03898A8D566}" type="presOf" srcId="{83BC2879-0FDF-4703-B9E0-7FA9B7C4C16B}" destId="{841B28C4-6DD3-401C-B837-48E7CE30BFB0}" srcOrd="0" destOrd="0" presId="urn:microsoft.com/office/officeart/2008/layout/LinedList"/>
    <dgm:cxn modelId="{B65E6142-9BA6-4947-B4B7-508515E780BB}" type="presOf" srcId="{C65E4A68-B32C-4837-A248-E9D056943355}" destId="{EBF816EE-794E-449F-82C4-2C34A8B7C336}" srcOrd="0" destOrd="0" presId="urn:microsoft.com/office/officeart/2008/layout/LinedList"/>
    <dgm:cxn modelId="{3A64F9D1-8C34-440E-9F9D-C75884627764}" srcId="{C65E4A68-B32C-4837-A248-E9D056943355}" destId="{A1A7EF86-832C-4CFD-B9FC-CD88690A7C03}" srcOrd="1" destOrd="0" parTransId="{4EEEEB5F-6C21-4DEA-90C2-74859D432CDE}" sibTransId="{FD012DE5-8FF8-4594-BB08-A0570B218665}"/>
    <dgm:cxn modelId="{603A8354-A4D6-4E04-B5D3-822A60BF0E60}" srcId="{C65E4A68-B32C-4837-A248-E9D056943355}" destId="{6A970AC6-E2D9-441B-8BB4-D461C7B0D41C}" srcOrd="4" destOrd="0" parTransId="{59B348B1-EB21-4316-B323-55D746AA9061}" sibTransId="{C6A0EBC4-368C-451F-AA5F-DAA27B5B4AED}"/>
    <dgm:cxn modelId="{3AC87155-1541-45F9-A7CE-39DC1E2467E8}" type="presOf" srcId="{A1A7EF86-832C-4CFD-B9FC-CD88690A7C03}" destId="{F46EEADC-A528-416A-A3E3-73B1501848AD}" srcOrd="0" destOrd="0" presId="urn:microsoft.com/office/officeart/2008/layout/LinedList"/>
    <dgm:cxn modelId="{506322F1-50D0-4C96-9BE1-9C9F1953AD26}" srcId="{C65E4A68-B32C-4837-A248-E9D056943355}" destId="{1C03BB91-9E77-4C3E-8B13-4803B7F50543}" srcOrd="2" destOrd="0" parTransId="{998C8BB1-7410-4977-B21C-5823CDC8E01C}" sibTransId="{F7233C13-52E0-4DBE-A07B-D3311DBEE7FA}"/>
    <dgm:cxn modelId="{2944F088-A8EE-49BF-A8AE-2AA7367E47FB}" srcId="{C65E4A68-B32C-4837-A248-E9D056943355}" destId="{83BC2879-0FDF-4703-B9E0-7FA9B7C4C16B}" srcOrd="0" destOrd="0" parTransId="{18365349-FF6B-4F47-BE37-1A31BAEFB6BD}" sibTransId="{D80AC85A-5B87-40C3-AF6A-AFB45F5533D2}"/>
    <dgm:cxn modelId="{6DFEB8AE-84B3-4C88-8D28-E46E353D79F1}" type="presOf" srcId="{E559AB8D-E59B-4839-B1CF-B2378499CDDD}" destId="{3685B270-D137-4464-A3DB-0E2BA8E8BBC3}" srcOrd="0" destOrd="0" presId="urn:microsoft.com/office/officeart/2008/layout/LinedList"/>
    <dgm:cxn modelId="{5544122C-86CD-44D4-B242-53C85056A5E7}" srcId="{BFF0CBFE-D383-4DD1-A545-AF1CDDEE8FE5}" destId="{C65E4A68-B32C-4837-A248-E9D056943355}" srcOrd="0" destOrd="0" parTransId="{C41A79FB-0B40-468F-A8DA-7000DC2D006C}" sibTransId="{0367D8F4-5507-403C-BADF-D44ED7ECA6B8}"/>
    <dgm:cxn modelId="{BCF7A84F-C5F4-42FF-B134-44392137DE4A}" type="presOf" srcId="{BFF0CBFE-D383-4DD1-A545-AF1CDDEE8FE5}" destId="{04FD9388-DBE4-43AD-85EB-A41D2306429C}" srcOrd="0" destOrd="0" presId="urn:microsoft.com/office/officeart/2008/layout/LinedList"/>
    <dgm:cxn modelId="{C09B3332-D3A7-4109-8473-8C4105D78879}" type="presOf" srcId="{6A970AC6-E2D9-441B-8BB4-D461C7B0D41C}" destId="{18C316CA-9E70-480F-B532-1675736A25CE}" srcOrd="0" destOrd="0" presId="urn:microsoft.com/office/officeart/2008/layout/LinedList"/>
    <dgm:cxn modelId="{14FACC64-3C2B-4F10-A58F-0427209A6836}" type="presParOf" srcId="{04FD9388-DBE4-43AD-85EB-A41D2306429C}" destId="{CE4DE416-867F-40E2-B041-518AA7B8305C}" srcOrd="0" destOrd="0" presId="urn:microsoft.com/office/officeart/2008/layout/LinedList"/>
    <dgm:cxn modelId="{90623218-989A-400D-88AC-B9376B1BEB35}" type="presParOf" srcId="{04FD9388-DBE4-43AD-85EB-A41D2306429C}" destId="{66724FE9-9880-4871-9C7E-84AC5CB3F771}" srcOrd="1" destOrd="0" presId="urn:microsoft.com/office/officeart/2008/layout/LinedList"/>
    <dgm:cxn modelId="{BB75491B-D9B8-42EA-92D9-74007B0326EC}" type="presParOf" srcId="{66724FE9-9880-4871-9C7E-84AC5CB3F771}" destId="{EBF816EE-794E-449F-82C4-2C34A8B7C336}" srcOrd="0" destOrd="0" presId="urn:microsoft.com/office/officeart/2008/layout/LinedList"/>
    <dgm:cxn modelId="{0F5828FE-6069-47F9-AB7B-79E9017A30F9}" type="presParOf" srcId="{66724FE9-9880-4871-9C7E-84AC5CB3F771}" destId="{31CE8752-CE57-4C24-BBD0-C75A0C738AC0}" srcOrd="1" destOrd="0" presId="urn:microsoft.com/office/officeart/2008/layout/LinedList"/>
    <dgm:cxn modelId="{DAF2BF9E-5C67-418C-8162-835949B37DAB}" type="presParOf" srcId="{31CE8752-CE57-4C24-BBD0-C75A0C738AC0}" destId="{FEC5795C-48D6-46E2-B4CE-A99310296F79}" srcOrd="0" destOrd="0" presId="urn:microsoft.com/office/officeart/2008/layout/LinedList"/>
    <dgm:cxn modelId="{56AAC544-B5A1-4EAE-BC91-4E5570F866DC}" type="presParOf" srcId="{31CE8752-CE57-4C24-BBD0-C75A0C738AC0}" destId="{03891F88-B84A-4218-9128-92060F8DB0DF}" srcOrd="1" destOrd="0" presId="urn:microsoft.com/office/officeart/2008/layout/LinedList"/>
    <dgm:cxn modelId="{A39375CA-8F4E-4EF7-812D-491B2FD95A8C}" type="presParOf" srcId="{03891F88-B84A-4218-9128-92060F8DB0DF}" destId="{C331E309-DB5B-4ABA-AD7A-421E6CA891C9}" srcOrd="0" destOrd="0" presId="urn:microsoft.com/office/officeart/2008/layout/LinedList"/>
    <dgm:cxn modelId="{7D45BA38-5568-44D1-B75B-634DC400211C}" type="presParOf" srcId="{03891F88-B84A-4218-9128-92060F8DB0DF}" destId="{841B28C4-6DD3-401C-B837-48E7CE30BFB0}" srcOrd="1" destOrd="0" presId="urn:microsoft.com/office/officeart/2008/layout/LinedList"/>
    <dgm:cxn modelId="{0A31331D-9A5A-4D3E-8360-46E0C5D603E3}" type="presParOf" srcId="{03891F88-B84A-4218-9128-92060F8DB0DF}" destId="{6591F101-1567-48AC-850C-FB7035779BA0}" srcOrd="2" destOrd="0" presId="urn:microsoft.com/office/officeart/2008/layout/LinedList"/>
    <dgm:cxn modelId="{3AD720DA-6B7A-414B-B859-85C3E7AF195E}" type="presParOf" srcId="{31CE8752-CE57-4C24-BBD0-C75A0C738AC0}" destId="{0FFC026D-63A0-410D-ABC1-9C0C38B9CF87}" srcOrd="2" destOrd="0" presId="urn:microsoft.com/office/officeart/2008/layout/LinedList"/>
    <dgm:cxn modelId="{CFAF7D00-7BA0-41E6-9CEF-2A08E1049B6F}" type="presParOf" srcId="{31CE8752-CE57-4C24-BBD0-C75A0C738AC0}" destId="{E17FD585-F5AD-41F2-918D-A888C79780A7}" srcOrd="3" destOrd="0" presId="urn:microsoft.com/office/officeart/2008/layout/LinedList"/>
    <dgm:cxn modelId="{FE91866A-A569-452E-9506-7A0EAE83FDFA}" type="presParOf" srcId="{31CE8752-CE57-4C24-BBD0-C75A0C738AC0}" destId="{F2489AE9-8EC0-4E28-BA56-5A46280BB70D}" srcOrd="4" destOrd="0" presId="urn:microsoft.com/office/officeart/2008/layout/LinedList"/>
    <dgm:cxn modelId="{C7146F61-F82D-4051-BCB2-0DE9F93AA1EB}" type="presParOf" srcId="{F2489AE9-8EC0-4E28-BA56-5A46280BB70D}" destId="{C8B877C6-5FE2-4383-9236-D7EFE4B3E61B}" srcOrd="0" destOrd="0" presId="urn:microsoft.com/office/officeart/2008/layout/LinedList"/>
    <dgm:cxn modelId="{147D8BA4-93C6-4150-8E7C-FDF9B819DB03}" type="presParOf" srcId="{F2489AE9-8EC0-4E28-BA56-5A46280BB70D}" destId="{F46EEADC-A528-416A-A3E3-73B1501848AD}" srcOrd="1" destOrd="0" presId="urn:microsoft.com/office/officeart/2008/layout/LinedList"/>
    <dgm:cxn modelId="{72E359FD-D797-47F8-8D2F-F49033AF254D}" type="presParOf" srcId="{F2489AE9-8EC0-4E28-BA56-5A46280BB70D}" destId="{DE91824F-B418-446B-A431-B93A5A87DEF5}" srcOrd="2" destOrd="0" presId="urn:microsoft.com/office/officeart/2008/layout/LinedList"/>
    <dgm:cxn modelId="{AC54E5E5-08E0-4E4F-89CB-A3DB5176650B}" type="presParOf" srcId="{31CE8752-CE57-4C24-BBD0-C75A0C738AC0}" destId="{F575C5C1-69E4-48AA-BFE5-25C308085DDD}" srcOrd="5" destOrd="0" presId="urn:microsoft.com/office/officeart/2008/layout/LinedList"/>
    <dgm:cxn modelId="{6C30B023-1C5A-4223-87ED-ECC1543B275E}" type="presParOf" srcId="{31CE8752-CE57-4C24-BBD0-C75A0C738AC0}" destId="{F42A68DD-3F7D-4CC9-99A3-2C2C5EA2F49D}" srcOrd="6" destOrd="0" presId="urn:microsoft.com/office/officeart/2008/layout/LinedList"/>
    <dgm:cxn modelId="{6902F8DF-9548-4CDE-B668-F3702FA376B5}" type="presParOf" srcId="{31CE8752-CE57-4C24-BBD0-C75A0C738AC0}" destId="{8BD721DD-D40A-4A1B-B031-4B261D1A828D}" srcOrd="7" destOrd="0" presId="urn:microsoft.com/office/officeart/2008/layout/LinedList"/>
    <dgm:cxn modelId="{6808EEFA-5F40-4401-A896-C181DCAB0359}" type="presParOf" srcId="{8BD721DD-D40A-4A1B-B031-4B261D1A828D}" destId="{6F51F98E-1EE3-49A7-86F6-99B53A286C7A}" srcOrd="0" destOrd="0" presId="urn:microsoft.com/office/officeart/2008/layout/LinedList"/>
    <dgm:cxn modelId="{153F99A4-1640-43EB-9E81-F1530312409B}" type="presParOf" srcId="{8BD721DD-D40A-4A1B-B031-4B261D1A828D}" destId="{E1C61417-7608-4F0D-AFEC-886D58A05418}" srcOrd="1" destOrd="0" presId="urn:microsoft.com/office/officeart/2008/layout/LinedList"/>
    <dgm:cxn modelId="{CD0E435D-4C86-4B3B-875C-2F654F685C82}" type="presParOf" srcId="{8BD721DD-D40A-4A1B-B031-4B261D1A828D}" destId="{ED69C82A-8720-4B35-BBC1-DE78A77C17B6}" srcOrd="2" destOrd="0" presId="urn:microsoft.com/office/officeart/2008/layout/LinedList"/>
    <dgm:cxn modelId="{2ABA801F-8C92-41DA-9F7E-576E79DA49FF}" type="presParOf" srcId="{31CE8752-CE57-4C24-BBD0-C75A0C738AC0}" destId="{BFCCABA2-2FB6-4246-9C11-D16F6407167A}" srcOrd="8" destOrd="0" presId="urn:microsoft.com/office/officeart/2008/layout/LinedList"/>
    <dgm:cxn modelId="{FED67C0D-2ED7-4CF4-970E-0B5359D317A7}" type="presParOf" srcId="{31CE8752-CE57-4C24-BBD0-C75A0C738AC0}" destId="{44E47B23-9FB7-42F4-83AF-B5725FF7F891}" srcOrd="9" destOrd="0" presId="urn:microsoft.com/office/officeart/2008/layout/LinedList"/>
    <dgm:cxn modelId="{D2CE7256-2761-4E49-AD68-C04BD604A89D}" type="presParOf" srcId="{31CE8752-CE57-4C24-BBD0-C75A0C738AC0}" destId="{FB84B516-E35D-4349-8998-F0D12A22C49F}" srcOrd="10" destOrd="0" presId="urn:microsoft.com/office/officeart/2008/layout/LinedList"/>
    <dgm:cxn modelId="{EC3DE191-71DF-4FA0-B0B8-104F4C18E73E}" type="presParOf" srcId="{FB84B516-E35D-4349-8998-F0D12A22C49F}" destId="{CEECFD7F-CD37-4E41-AA89-744295FF7F80}" srcOrd="0" destOrd="0" presId="urn:microsoft.com/office/officeart/2008/layout/LinedList"/>
    <dgm:cxn modelId="{61AFD31A-2D2F-4463-AC31-B2F15700E4EC}" type="presParOf" srcId="{FB84B516-E35D-4349-8998-F0D12A22C49F}" destId="{3685B270-D137-4464-A3DB-0E2BA8E8BBC3}" srcOrd="1" destOrd="0" presId="urn:microsoft.com/office/officeart/2008/layout/LinedList"/>
    <dgm:cxn modelId="{EC9516CC-14C5-47E8-81A7-D1F11DEC64D9}" type="presParOf" srcId="{FB84B516-E35D-4349-8998-F0D12A22C49F}" destId="{05E7504D-D1AA-4C98-B47C-3FB2B4BD7993}" srcOrd="2" destOrd="0" presId="urn:microsoft.com/office/officeart/2008/layout/LinedList"/>
    <dgm:cxn modelId="{C6B6E5AC-B7AF-4A3D-B943-8F486B99255A}" type="presParOf" srcId="{31CE8752-CE57-4C24-BBD0-C75A0C738AC0}" destId="{2B4B17F8-1337-41C8-AC7E-319646277C86}" srcOrd="11" destOrd="0" presId="urn:microsoft.com/office/officeart/2008/layout/LinedList"/>
    <dgm:cxn modelId="{8E1B59D9-9ADA-44E0-8DE7-BCEB6A33F5CF}" type="presParOf" srcId="{31CE8752-CE57-4C24-BBD0-C75A0C738AC0}" destId="{36098426-1CF5-4A23-A353-F89B30C86E7B}" srcOrd="12" destOrd="0" presId="urn:microsoft.com/office/officeart/2008/layout/LinedList"/>
    <dgm:cxn modelId="{FE270212-2A90-4373-B9AF-B35499F3FB34}" type="presParOf" srcId="{31CE8752-CE57-4C24-BBD0-C75A0C738AC0}" destId="{E956CB04-0930-45A4-914C-B07EBC4DA828}" srcOrd="13" destOrd="0" presId="urn:microsoft.com/office/officeart/2008/layout/LinedList"/>
    <dgm:cxn modelId="{0C458151-0343-41F3-98D9-538D5178BD6B}" type="presParOf" srcId="{E956CB04-0930-45A4-914C-B07EBC4DA828}" destId="{9A6567A6-B712-4D5C-A0D1-8A42BBC9CCCD}" srcOrd="0" destOrd="0" presId="urn:microsoft.com/office/officeart/2008/layout/LinedList"/>
    <dgm:cxn modelId="{49694256-1B2D-4A77-80F8-CF94C0AF86B9}" type="presParOf" srcId="{E956CB04-0930-45A4-914C-B07EBC4DA828}" destId="{18C316CA-9E70-480F-B532-1675736A25CE}" srcOrd="1" destOrd="0" presId="urn:microsoft.com/office/officeart/2008/layout/LinedList"/>
    <dgm:cxn modelId="{001C4C93-F970-456B-9553-B781838D0EA2}" type="presParOf" srcId="{E956CB04-0930-45A4-914C-B07EBC4DA828}" destId="{F9062411-9811-439A-B1AC-5EC1B7934AA0}" srcOrd="2" destOrd="0" presId="urn:microsoft.com/office/officeart/2008/layout/LinedList"/>
    <dgm:cxn modelId="{AE79CA2D-4ED4-471D-AFAA-7AFF6B5537EE}" type="presParOf" srcId="{31CE8752-CE57-4C24-BBD0-C75A0C738AC0}" destId="{BE4139C6-07E1-4A0E-A69E-EF3F91B10842}" srcOrd="14" destOrd="0" presId="urn:microsoft.com/office/officeart/2008/layout/LinedList"/>
    <dgm:cxn modelId="{22E0F603-C566-47AA-9949-55F29C0F263E}" type="presParOf" srcId="{31CE8752-CE57-4C24-BBD0-C75A0C738AC0}" destId="{22C36BB2-7F8B-4B60-BDA0-9C00A43FE4F8}"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3F01E19-BFBF-45DC-B5B6-B2E85A1A3BF4}" type="doc">
      <dgm:prSet loTypeId="urn:microsoft.com/office/officeart/2005/8/layout/hProcess7" loCatId="process" qsTypeId="urn:microsoft.com/office/officeart/2005/8/quickstyle/simple1" qsCatId="simple" csTypeId="urn:microsoft.com/office/officeart/2005/8/colors/accent1_2" csCatId="accent1" phldr="1"/>
      <dgm:spPr/>
      <dgm:t>
        <a:bodyPr/>
        <a:lstStyle/>
        <a:p>
          <a:endParaRPr lang="it-IT"/>
        </a:p>
      </dgm:t>
    </dgm:pt>
    <dgm:pt modelId="{FEF88125-0024-4DFB-89C9-0A11E12675F8}">
      <dgm:prSet phldrT="[Testo]"/>
      <dgm:spPr>
        <a:solidFill>
          <a:schemeClr val="accent1"/>
        </a:solidFill>
      </dgm:spPr>
      <dgm:t>
        <a:bodyPr/>
        <a:lstStyle/>
        <a:p>
          <a:r>
            <a:rPr lang="it-IT" dirty="0"/>
            <a:t>1</a:t>
          </a:r>
        </a:p>
      </dgm:t>
    </dgm:pt>
    <dgm:pt modelId="{B252ED06-3C80-4039-91AA-C90E11BB4311}" type="parTrans" cxnId="{1CBFFA80-B91E-4B10-A43D-D6574773DBF7}">
      <dgm:prSet/>
      <dgm:spPr/>
      <dgm:t>
        <a:bodyPr/>
        <a:lstStyle/>
        <a:p>
          <a:endParaRPr lang="it-IT"/>
        </a:p>
      </dgm:t>
    </dgm:pt>
    <dgm:pt modelId="{2848F4C6-A84B-42EE-8F0E-F177554DF611}" type="sibTrans" cxnId="{1CBFFA80-B91E-4B10-A43D-D6574773DBF7}">
      <dgm:prSet/>
      <dgm:spPr/>
      <dgm:t>
        <a:bodyPr/>
        <a:lstStyle/>
        <a:p>
          <a:endParaRPr lang="it-IT"/>
        </a:p>
      </dgm:t>
    </dgm:pt>
    <dgm:pt modelId="{EE1B2191-D1F2-4BDD-AEE7-304281F54D4E}">
      <dgm:prSet phldrT="[Testo]" custT="1"/>
      <dgm:spPr>
        <a:solidFill>
          <a:schemeClr val="accent2"/>
        </a:solidFill>
      </dgm:spPr>
      <dgm:t>
        <a:bodyPr/>
        <a:lstStyle/>
        <a:p>
          <a:pPr algn="l"/>
          <a:endParaRPr lang="it-IT" sz="2600" dirty="0"/>
        </a:p>
        <a:p>
          <a:pPr algn="ctr"/>
          <a:r>
            <a:rPr lang="it-IT" sz="2400" dirty="0"/>
            <a:t>Percorso di aggregazione delle gestioni della </a:t>
          </a:r>
          <a:br>
            <a:rPr lang="it-IT" sz="2400" dirty="0"/>
          </a:br>
          <a:r>
            <a:rPr lang="it-IT" sz="2400" dirty="0"/>
            <a:t>Valle Camonica e della </a:t>
          </a:r>
          <a:br>
            <a:rPr lang="it-IT" sz="2400" dirty="0"/>
          </a:br>
          <a:r>
            <a:rPr lang="it-IT" sz="2400" dirty="0"/>
            <a:t>Valle Trompia  </a:t>
          </a:r>
        </a:p>
      </dgm:t>
    </dgm:pt>
    <dgm:pt modelId="{AACFCA64-C3FE-4CC0-8AC1-3C65BD169135}" type="parTrans" cxnId="{8FEF2F49-B5C5-4374-96D7-D1EB9F21387A}">
      <dgm:prSet/>
      <dgm:spPr/>
      <dgm:t>
        <a:bodyPr/>
        <a:lstStyle/>
        <a:p>
          <a:endParaRPr lang="it-IT"/>
        </a:p>
      </dgm:t>
    </dgm:pt>
    <dgm:pt modelId="{F969132F-7E62-4E27-9772-9CF76482A147}" type="sibTrans" cxnId="{8FEF2F49-B5C5-4374-96D7-D1EB9F21387A}">
      <dgm:prSet/>
      <dgm:spPr/>
      <dgm:t>
        <a:bodyPr/>
        <a:lstStyle/>
        <a:p>
          <a:endParaRPr lang="it-IT"/>
        </a:p>
      </dgm:t>
    </dgm:pt>
    <dgm:pt modelId="{F8FBBAEE-73E3-43AB-9404-DD510429C33D}">
      <dgm:prSet phldrT="[Testo]"/>
      <dgm:spPr/>
      <dgm:t>
        <a:bodyPr/>
        <a:lstStyle/>
        <a:p>
          <a:pPr>
            <a:buFont typeface="Arial" panose="020B0604020202020204" pitchFamily="34" charset="0"/>
            <a:buChar char="•"/>
          </a:pPr>
          <a:endParaRPr lang="it-IT" dirty="0"/>
        </a:p>
        <a:p>
          <a:pPr>
            <a:buFont typeface="Arial" panose="020B0604020202020204" pitchFamily="34" charset="0"/>
            <a:buChar char="•"/>
          </a:pPr>
          <a:r>
            <a:rPr lang="it-IT" dirty="0"/>
            <a:t>Partecipazione nell’hub di imprese CSMT </a:t>
          </a:r>
        </a:p>
      </dgm:t>
    </dgm:pt>
    <dgm:pt modelId="{C383D46B-985D-4669-B8D5-670179C4F362}" type="parTrans" cxnId="{42CFBA19-6E6A-4B4F-B4F5-18724A6D93C0}">
      <dgm:prSet/>
      <dgm:spPr/>
      <dgm:t>
        <a:bodyPr/>
        <a:lstStyle/>
        <a:p>
          <a:endParaRPr lang="it-IT"/>
        </a:p>
      </dgm:t>
    </dgm:pt>
    <dgm:pt modelId="{384EAB71-9585-4EB3-9DE6-0EC2DDBFCF02}" type="sibTrans" cxnId="{42CFBA19-6E6A-4B4F-B4F5-18724A6D93C0}">
      <dgm:prSet/>
      <dgm:spPr/>
      <dgm:t>
        <a:bodyPr/>
        <a:lstStyle/>
        <a:p>
          <a:endParaRPr lang="it-IT"/>
        </a:p>
      </dgm:t>
    </dgm:pt>
    <dgm:pt modelId="{470599D3-89FA-4AC0-85D7-4BCB8E3AC731}">
      <dgm:prSet/>
      <dgm:spPr>
        <a:solidFill>
          <a:schemeClr val="accent2"/>
        </a:solidFill>
      </dgm:spPr>
      <dgm:t>
        <a:bodyPr/>
        <a:lstStyle/>
        <a:p>
          <a:r>
            <a:rPr lang="it-IT" dirty="0"/>
            <a:t>3</a:t>
          </a:r>
        </a:p>
      </dgm:t>
    </dgm:pt>
    <dgm:pt modelId="{E3F7E740-2958-46BD-98E7-207E6D2DD36D}" type="parTrans" cxnId="{6B401C9A-5DD4-4465-9AF3-A2526172E8FE}">
      <dgm:prSet/>
      <dgm:spPr/>
      <dgm:t>
        <a:bodyPr/>
        <a:lstStyle/>
        <a:p>
          <a:endParaRPr lang="it-IT"/>
        </a:p>
      </dgm:t>
    </dgm:pt>
    <dgm:pt modelId="{CDD4716E-1435-44D0-82EB-AAC43E54651B}" type="sibTrans" cxnId="{6B401C9A-5DD4-4465-9AF3-A2526172E8FE}">
      <dgm:prSet/>
      <dgm:spPr/>
      <dgm:t>
        <a:bodyPr/>
        <a:lstStyle/>
        <a:p>
          <a:endParaRPr lang="it-IT"/>
        </a:p>
      </dgm:t>
    </dgm:pt>
    <dgm:pt modelId="{F96C1116-9029-43F4-AD44-B5D58F552863}">
      <dgm:prSet/>
      <dgm:spPr/>
      <dgm:t>
        <a:bodyPr/>
        <a:lstStyle/>
        <a:p>
          <a:r>
            <a:rPr lang="it-IT" dirty="0" err="1"/>
            <a:t>Crowdlending</a:t>
          </a:r>
          <a:endParaRPr lang="it-IT" dirty="0"/>
        </a:p>
      </dgm:t>
    </dgm:pt>
    <dgm:pt modelId="{201F65D8-3F78-4772-B615-F0C68D82FBD1}" type="parTrans" cxnId="{B7B56789-9889-4E4C-9D10-6ECC20047121}">
      <dgm:prSet/>
      <dgm:spPr/>
      <dgm:t>
        <a:bodyPr/>
        <a:lstStyle/>
        <a:p>
          <a:endParaRPr lang="it-IT"/>
        </a:p>
      </dgm:t>
    </dgm:pt>
    <dgm:pt modelId="{4729CAE1-E7DF-4E80-9179-17B0F7779257}" type="sibTrans" cxnId="{B7B56789-9889-4E4C-9D10-6ECC20047121}">
      <dgm:prSet/>
      <dgm:spPr/>
      <dgm:t>
        <a:bodyPr/>
        <a:lstStyle/>
        <a:p>
          <a:endParaRPr lang="it-IT"/>
        </a:p>
      </dgm:t>
    </dgm:pt>
    <dgm:pt modelId="{AB6678B9-B47E-43A4-943F-A67816586E87}">
      <dgm:prSet/>
      <dgm:spPr/>
      <dgm:t>
        <a:bodyPr/>
        <a:lstStyle/>
        <a:p>
          <a:endParaRPr lang="it-IT" dirty="0"/>
        </a:p>
      </dgm:t>
    </dgm:pt>
    <dgm:pt modelId="{F9A15BE7-5C8C-42FB-B26B-4702F3781092}" type="parTrans" cxnId="{F9F44580-3BEA-41EF-B009-1BC4A00FEA31}">
      <dgm:prSet/>
      <dgm:spPr/>
      <dgm:t>
        <a:bodyPr/>
        <a:lstStyle/>
        <a:p>
          <a:endParaRPr lang="it-IT"/>
        </a:p>
      </dgm:t>
    </dgm:pt>
    <dgm:pt modelId="{8AD00B44-3BE1-4AF7-B04D-B136B8242270}" type="sibTrans" cxnId="{F9F44580-3BEA-41EF-B009-1BC4A00FEA31}">
      <dgm:prSet/>
      <dgm:spPr/>
      <dgm:t>
        <a:bodyPr/>
        <a:lstStyle/>
        <a:p>
          <a:endParaRPr lang="it-IT"/>
        </a:p>
      </dgm:t>
    </dgm:pt>
    <dgm:pt modelId="{C7024D85-3D54-4D21-99A6-4E117D4CB40C}">
      <dgm:prSet phldrT="[Testo]"/>
      <dgm:spPr/>
      <dgm:t>
        <a:bodyPr/>
        <a:lstStyle/>
        <a:p>
          <a:r>
            <a:rPr lang="it-IT" dirty="0"/>
            <a:t>2</a:t>
          </a:r>
        </a:p>
      </dgm:t>
    </dgm:pt>
    <dgm:pt modelId="{86A22FC0-16E5-4F1D-8FF3-A53048997C0B}" type="sibTrans" cxnId="{2DDB214A-3532-4EAC-B077-4E6C958144E3}">
      <dgm:prSet/>
      <dgm:spPr/>
      <dgm:t>
        <a:bodyPr/>
        <a:lstStyle/>
        <a:p>
          <a:endParaRPr lang="it-IT"/>
        </a:p>
      </dgm:t>
    </dgm:pt>
    <dgm:pt modelId="{32D6B75D-B347-4A72-B03A-08F1A75A8A8A}" type="parTrans" cxnId="{2DDB214A-3532-4EAC-B077-4E6C958144E3}">
      <dgm:prSet/>
      <dgm:spPr/>
      <dgm:t>
        <a:bodyPr/>
        <a:lstStyle/>
        <a:p>
          <a:endParaRPr lang="it-IT"/>
        </a:p>
      </dgm:t>
    </dgm:pt>
    <dgm:pt modelId="{5303BD25-5F1B-4532-B7B7-53D2AA3EA68F}" type="pres">
      <dgm:prSet presAssocID="{53F01E19-BFBF-45DC-B5B6-B2E85A1A3BF4}" presName="Name0" presStyleCnt="0">
        <dgm:presLayoutVars>
          <dgm:dir/>
          <dgm:animLvl val="lvl"/>
          <dgm:resizeHandles val="exact"/>
        </dgm:presLayoutVars>
      </dgm:prSet>
      <dgm:spPr/>
      <dgm:t>
        <a:bodyPr/>
        <a:lstStyle/>
        <a:p>
          <a:endParaRPr lang="it-IT"/>
        </a:p>
      </dgm:t>
    </dgm:pt>
    <dgm:pt modelId="{1712687A-6323-4D67-9185-62EA1B8BC591}" type="pres">
      <dgm:prSet presAssocID="{FEF88125-0024-4DFB-89C9-0A11E12675F8}" presName="compositeNode" presStyleCnt="0">
        <dgm:presLayoutVars>
          <dgm:bulletEnabled val="1"/>
        </dgm:presLayoutVars>
      </dgm:prSet>
      <dgm:spPr/>
    </dgm:pt>
    <dgm:pt modelId="{7C905DE5-CD65-4356-8EB5-08FAEFEFEE9B}" type="pres">
      <dgm:prSet presAssocID="{FEF88125-0024-4DFB-89C9-0A11E12675F8}" presName="bgRect" presStyleLbl="node1" presStyleIdx="0" presStyleCnt="3"/>
      <dgm:spPr/>
      <dgm:t>
        <a:bodyPr/>
        <a:lstStyle/>
        <a:p>
          <a:endParaRPr lang="it-IT"/>
        </a:p>
      </dgm:t>
    </dgm:pt>
    <dgm:pt modelId="{A99C9BB0-BEB4-408B-9123-CA3E9A1C0350}" type="pres">
      <dgm:prSet presAssocID="{FEF88125-0024-4DFB-89C9-0A11E12675F8}" presName="parentNode" presStyleLbl="node1" presStyleIdx="0" presStyleCnt="3">
        <dgm:presLayoutVars>
          <dgm:chMax val="0"/>
          <dgm:bulletEnabled val="1"/>
        </dgm:presLayoutVars>
      </dgm:prSet>
      <dgm:spPr/>
      <dgm:t>
        <a:bodyPr/>
        <a:lstStyle/>
        <a:p>
          <a:endParaRPr lang="it-IT"/>
        </a:p>
      </dgm:t>
    </dgm:pt>
    <dgm:pt modelId="{F8A7A6C0-6E9B-46CE-97F5-D79C3FEC33A9}" type="pres">
      <dgm:prSet presAssocID="{FEF88125-0024-4DFB-89C9-0A11E12675F8}" presName="childNode" presStyleLbl="node1" presStyleIdx="0" presStyleCnt="3">
        <dgm:presLayoutVars>
          <dgm:bulletEnabled val="1"/>
        </dgm:presLayoutVars>
      </dgm:prSet>
      <dgm:spPr/>
      <dgm:t>
        <a:bodyPr/>
        <a:lstStyle/>
        <a:p>
          <a:endParaRPr lang="it-IT"/>
        </a:p>
      </dgm:t>
    </dgm:pt>
    <dgm:pt modelId="{61DEAFDE-5D57-4E11-8686-7ED263C18E55}" type="pres">
      <dgm:prSet presAssocID="{2848F4C6-A84B-42EE-8F0E-F177554DF611}" presName="hSp" presStyleCnt="0"/>
      <dgm:spPr/>
    </dgm:pt>
    <dgm:pt modelId="{3958428A-AA37-47F6-9F5E-D8FCCC18A465}" type="pres">
      <dgm:prSet presAssocID="{2848F4C6-A84B-42EE-8F0E-F177554DF611}" presName="vProcSp" presStyleCnt="0"/>
      <dgm:spPr/>
    </dgm:pt>
    <dgm:pt modelId="{3C8763C5-4DD7-42A6-A738-9A1AEADF76D2}" type="pres">
      <dgm:prSet presAssocID="{2848F4C6-A84B-42EE-8F0E-F177554DF611}" presName="vSp1" presStyleCnt="0"/>
      <dgm:spPr/>
    </dgm:pt>
    <dgm:pt modelId="{BE2EAF24-4B87-44AA-A291-209823CF8F35}" type="pres">
      <dgm:prSet presAssocID="{2848F4C6-A84B-42EE-8F0E-F177554DF611}" presName="simulatedConn" presStyleLbl="solidFgAcc1" presStyleIdx="0" presStyleCnt="2" custAng="16200000"/>
      <dgm:spPr/>
    </dgm:pt>
    <dgm:pt modelId="{38DF76EA-4F00-440E-8F1F-521422E33BE4}" type="pres">
      <dgm:prSet presAssocID="{2848F4C6-A84B-42EE-8F0E-F177554DF611}" presName="vSp2" presStyleCnt="0"/>
      <dgm:spPr/>
    </dgm:pt>
    <dgm:pt modelId="{F3E2F5F4-2415-4AA4-B412-2ECD54E0F721}" type="pres">
      <dgm:prSet presAssocID="{2848F4C6-A84B-42EE-8F0E-F177554DF611}" presName="sibTrans" presStyleCnt="0"/>
      <dgm:spPr/>
    </dgm:pt>
    <dgm:pt modelId="{AE768D8E-E211-47D9-8C5A-7349649EC7AE}" type="pres">
      <dgm:prSet presAssocID="{C7024D85-3D54-4D21-99A6-4E117D4CB40C}" presName="compositeNode" presStyleCnt="0">
        <dgm:presLayoutVars>
          <dgm:bulletEnabled val="1"/>
        </dgm:presLayoutVars>
      </dgm:prSet>
      <dgm:spPr/>
    </dgm:pt>
    <dgm:pt modelId="{33529E27-7915-45E9-A791-C2E32976CBAA}" type="pres">
      <dgm:prSet presAssocID="{C7024D85-3D54-4D21-99A6-4E117D4CB40C}" presName="bgRect" presStyleLbl="node1" presStyleIdx="1" presStyleCnt="3"/>
      <dgm:spPr/>
      <dgm:t>
        <a:bodyPr/>
        <a:lstStyle/>
        <a:p>
          <a:endParaRPr lang="it-IT"/>
        </a:p>
      </dgm:t>
    </dgm:pt>
    <dgm:pt modelId="{3FFBFBE9-19C4-4847-B59A-DF2A5C26725E}" type="pres">
      <dgm:prSet presAssocID="{C7024D85-3D54-4D21-99A6-4E117D4CB40C}" presName="parentNode" presStyleLbl="node1" presStyleIdx="1" presStyleCnt="3">
        <dgm:presLayoutVars>
          <dgm:chMax val="0"/>
          <dgm:bulletEnabled val="1"/>
        </dgm:presLayoutVars>
      </dgm:prSet>
      <dgm:spPr/>
      <dgm:t>
        <a:bodyPr/>
        <a:lstStyle/>
        <a:p>
          <a:endParaRPr lang="it-IT"/>
        </a:p>
      </dgm:t>
    </dgm:pt>
    <dgm:pt modelId="{974B5B32-57A4-4D61-9668-0365D0E9E193}" type="pres">
      <dgm:prSet presAssocID="{C7024D85-3D54-4D21-99A6-4E117D4CB40C}" presName="childNode" presStyleLbl="node1" presStyleIdx="1" presStyleCnt="3">
        <dgm:presLayoutVars>
          <dgm:bulletEnabled val="1"/>
        </dgm:presLayoutVars>
      </dgm:prSet>
      <dgm:spPr/>
      <dgm:t>
        <a:bodyPr/>
        <a:lstStyle/>
        <a:p>
          <a:endParaRPr lang="it-IT"/>
        </a:p>
      </dgm:t>
    </dgm:pt>
    <dgm:pt modelId="{61181814-CC48-4702-BD5B-C4F601D741A7}" type="pres">
      <dgm:prSet presAssocID="{86A22FC0-16E5-4F1D-8FF3-A53048997C0B}" presName="hSp" presStyleCnt="0"/>
      <dgm:spPr/>
    </dgm:pt>
    <dgm:pt modelId="{B45AC4BE-8D3D-4B48-91E7-61FE1EFC76D9}" type="pres">
      <dgm:prSet presAssocID="{86A22FC0-16E5-4F1D-8FF3-A53048997C0B}" presName="vProcSp" presStyleCnt="0"/>
      <dgm:spPr/>
    </dgm:pt>
    <dgm:pt modelId="{179175AF-C11E-4EB0-9CF9-A3683DFF18DE}" type="pres">
      <dgm:prSet presAssocID="{86A22FC0-16E5-4F1D-8FF3-A53048997C0B}" presName="vSp1" presStyleCnt="0"/>
      <dgm:spPr/>
    </dgm:pt>
    <dgm:pt modelId="{51485EE7-73C2-4B0D-A1C0-371987FCBFC6}" type="pres">
      <dgm:prSet presAssocID="{86A22FC0-16E5-4F1D-8FF3-A53048997C0B}" presName="simulatedConn" presStyleLbl="solidFgAcc1" presStyleIdx="1" presStyleCnt="2" custAng="16200000"/>
      <dgm:spPr/>
    </dgm:pt>
    <dgm:pt modelId="{79C10C27-8A86-4E85-8199-3CC8C07596F0}" type="pres">
      <dgm:prSet presAssocID="{86A22FC0-16E5-4F1D-8FF3-A53048997C0B}" presName="vSp2" presStyleCnt="0"/>
      <dgm:spPr/>
    </dgm:pt>
    <dgm:pt modelId="{126DB4C6-96F9-462E-A09E-1183A74984A3}" type="pres">
      <dgm:prSet presAssocID="{86A22FC0-16E5-4F1D-8FF3-A53048997C0B}" presName="sibTrans" presStyleCnt="0"/>
      <dgm:spPr/>
    </dgm:pt>
    <dgm:pt modelId="{77335765-FD9B-4426-9C29-178D0F6DA8DA}" type="pres">
      <dgm:prSet presAssocID="{470599D3-89FA-4AC0-85D7-4BCB8E3AC731}" presName="compositeNode" presStyleCnt="0">
        <dgm:presLayoutVars>
          <dgm:bulletEnabled val="1"/>
        </dgm:presLayoutVars>
      </dgm:prSet>
      <dgm:spPr/>
    </dgm:pt>
    <dgm:pt modelId="{15CC7A33-B3C0-499F-A1BC-EB93B082A6E8}" type="pres">
      <dgm:prSet presAssocID="{470599D3-89FA-4AC0-85D7-4BCB8E3AC731}" presName="bgRect" presStyleLbl="node1" presStyleIdx="2" presStyleCnt="3"/>
      <dgm:spPr/>
      <dgm:t>
        <a:bodyPr/>
        <a:lstStyle/>
        <a:p>
          <a:endParaRPr lang="it-IT"/>
        </a:p>
      </dgm:t>
    </dgm:pt>
    <dgm:pt modelId="{F19046C4-C51A-4EBD-B577-A836D2A28E44}" type="pres">
      <dgm:prSet presAssocID="{470599D3-89FA-4AC0-85D7-4BCB8E3AC731}" presName="parentNode" presStyleLbl="node1" presStyleIdx="2" presStyleCnt="3">
        <dgm:presLayoutVars>
          <dgm:chMax val="0"/>
          <dgm:bulletEnabled val="1"/>
        </dgm:presLayoutVars>
      </dgm:prSet>
      <dgm:spPr/>
      <dgm:t>
        <a:bodyPr/>
        <a:lstStyle/>
        <a:p>
          <a:endParaRPr lang="it-IT"/>
        </a:p>
      </dgm:t>
    </dgm:pt>
    <dgm:pt modelId="{5A2AB0CC-2228-4B0C-9C0B-19A884AC9082}" type="pres">
      <dgm:prSet presAssocID="{470599D3-89FA-4AC0-85D7-4BCB8E3AC731}" presName="childNode" presStyleLbl="node1" presStyleIdx="2" presStyleCnt="3">
        <dgm:presLayoutVars>
          <dgm:bulletEnabled val="1"/>
        </dgm:presLayoutVars>
      </dgm:prSet>
      <dgm:spPr/>
      <dgm:t>
        <a:bodyPr/>
        <a:lstStyle/>
        <a:p>
          <a:endParaRPr lang="it-IT"/>
        </a:p>
      </dgm:t>
    </dgm:pt>
  </dgm:ptLst>
  <dgm:cxnLst>
    <dgm:cxn modelId="{2DDB214A-3532-4EAC-B077-4E6C958144E3}" srcId="{53F01E19-BFBF-45DC-B5B6-B2E85A1A3BF4}" destId="{C7024D85-3D54-4D21-99A6-4E117D4CB40C}" srcOrd="1" destOrd="0" parTransId="{32D6B75D-B347-4A72-B03A-08F1A75A8A8A}" sibTransId="{86A22FC0-16E5-4F1D-8FF3-A53048997C0B}"/>
    <dgm:cxn modelId="{116907FE-E82C-4ABD-920A-C729097AC193}" type="presOf" srcId="{FEF88125-0024-4DFB-89C9-0A11E12675F8}" destId="{7C905DE5-CD65-4356-8EB5-08FAEFEFEE9B}" srcOrd="0" destOrd="0" presId="urn:microsoft.com/office/officeart/2005/8/layout/hProcess7"/>
    <dgm:cxn modelId="{1CBFFA80-B91E-4B10-A43D-D6574773DBF7}" srcId="{53F01E19-BFBF-45DC-B5B6-B2E85A1A3BF4}" destId="{FEF88125-0024-4DFB-89C9-0A11E12675F8}" srcOrd="0" destOrd="0" parTransId="{B252ED06-3C80-4039-91AA-C90E11BB4311}" sibTransId="{2848F4C6-A84B-42EE-8F0E-F177554DF611}"/>
    <dgm:cxn modelId="{E54BEF9E-3DCD-4C4D-9A79-6E83E116F34E}" type="presOf" srcId="{470599D3-89FA-4AC0-85D7-4BCB8E3AC731}" destId="{15CC7A33-B3C0-499F-A1BC-EB93B082A6E8}" srcOrd="0" destOrd="0" presId="urn:microsoft.com/office/officeart/2005/8/layout/hProcess7"/>
    <dgm:cxn modelId="{EA27D681-405E-4BF3-AB41-3AE65CCFA219}" type="presOf" srcId="{FEF88125-0024-4DFB-89C9-0A11E12675F8}" destId="{A99C9BB0-BEB4-408B-9123-CA3E9A1C0350}" srcOrd="1" destOrd="0" presId="urn:microsoft.com/office/officeart/2005/8/layout/hProcess7"/>
    <dgm:cxn modelId="{6B401C9A-5DD4-4465-9AF3-A2526172E8FE}" srcId="{53F01E19-BFBF-45DC-B5B6-B2E85A1A3BF4}" destId="{470599D3-89FA-4AC0-85D7-4BCB8E3AC731}" srcOrd="2" destOrd="0" parTransId="{E3F7E740-2958-46BD-98E7-207E6D2DD36D}" sibTransId="{CDD4716E-1435-44D0-82EB-AAC43E54651B}"/>
    <dgm:cxn modelId="{7F4D8F2F-DA88-4F05-8C3F-A53754978F05}" type="presOf" srcId="{470599D3-89FA-4AC0-85D7-4BCB8E3AC731}" destId="{F19046C4-C51A-4EBD-B577-A836D2A28E44}" srcOrd="1" destOrd="0" presId="urn:microsoft.com/office/officeart/2005/8/layout/hProcess7"/>
    <dgm:cxn modelId="{F9F44580-3BEA-41EF-B009-1BC4A00FEA31}" srcId="{470599D3-89FA-4AC0-85D7-4BCB8E3AC731}" destId="{AB6678B9-B47E-43A4-943F-A67816586E87}" srcOrd="0" destOrd="0" parTransId="{F9A15BE7-5C8C-42FB-B26B-4702F3781092}" sibTransId="{8AD00B44-3BE1-4AF7-B04D-B136B8242270}"/>
    <dgm:cxn modelId="{71A7008D-90EE-4666-993F-09D0B320B96A}" type="presOf" srcId="{53F01E19-BFBF-45DC-B5B6-B2E85A1A3BF4}" destId="{5303BD25-5F1B-4532-B7B7-53D2AA3EA68F}" srcOrd="0" destOrd="0" presId="urn:microsoft.com/office/officeart/2005/8/layout/hProcess7"/>
    <dgm:cxn modelId="{8FEF2F49-B5C5-4374-96D7-D1EB9F21387A}" srcId="{FEF88125-0024-4DFB-89C9-0A11E12675F8}" destId="{EE1B2191-D1F2-4BDD-AEE7-304281F54D4E}" srcOrd="0" destOrd="0" parTransId="{AACFCA64-C3FE-4CC0-8AC1-3C65BD169135}" sibTransId="{F969132F-7E62-4E27-9772-9CF76482A147}"/>
    <dgm:cxn modelId="{B481EC8F-7090-4997-8CA5-4E20FD37BD39}" type="presOf" srcId="{AB6678B9-B47E-43A4-943F-A67816586E87}" destId="{5A2AB0CC-2228-4B0C-9C0B-19A884AC9082}" srcOrd="0" destOrd="0" presId="urn:microsoft.com/office/officeart/2005/8/layout/hProcess7"/>
    <dgm:cxn modelId="{B7B56789-9889-4E4C-9D10-6ECC20047121}" srcId="{470599D3-89FA-4AC0-85D7-4BCB8E3AC731}" destId="{F96C1116-9029-43F4-AD44-B5D58F552863}" srcOrd="1" destOrd="0" parTransId="{201F65D8-3F78-4772-B615-F0C68D82FBD1}" sibTransId="{4729CAE1-E7DF-4E80-9179-17B0F7779257}"/>
    <dgm:cxn modelId="{8E84B4D4-0AF4-4D7B-8954-CDD59B0EA3B3}" type="presOf" srcId="{F96C1116-9029-43F4-AD44-B5D58F552863}" destId="{5A2AB0CC-2228-4B0C-9C0B-19A884AC9082}" srcOrd="0" destOrd="1" presId="urn:microsoft.com/office/officeart/2005/8/layout/hProcess7"/>
    <dgm:cxn modelId="{15323867-EA2E-44DD-A71B-1CDC79DA9162}" type="presOf" srcId="{EE1B2191-D1F2-4BDD-AEE7-304281F54D4E}" destId="{F8A7A6C0-6E9B-46CE-97F5-D79C3FEC33A9}" srcOrd="0" destOrd="0" presId="urn:microsoft.com/office/officeart/2005/8/layout/hProcess7"/>
    <dgm:cxn modelId="{42CFBA19-6E6A-4B4F-B4F5-18724A6D93C0}" srcId="{C7024D85-3D54-4D21-99A6-4E117D4CB40C}" destId="{F8FBBAEE-73E3-43AB-9404-DD510429C33D}" srcOrd="0" destOrd="0" parTransId="{C383D46B-985D-4669-B8D5-670179C4F362}" sibTransId="{384EAB71-9585-4EB3-9DE6-0EC2DDBFCF02}"/>
    <dgm:cxn modelId="{CE59F989-1529-4EA9-B9F6-99583132B6EA}" type="presOf" srcId="{F8FBBAEE-73E3-43AB-9404-DD510429C33D}" destId="{974B5B32-57A4-4D61-9668-0365D0E9E193}" srcOrd="0" destOrd="0" presId="urn:microsoft.com/office/officeart/2005/8/layout/hProcess7"/>
    <dgm:cxn modelId="{6E34A22C-09F3-4FDB-8336-5B2B47023087}" type="presOf" srcId="{C7024D85-3D54-4D21-99A6-4E117D4CB40C}" destId="{33529E27-7915-45E9-A791-C2E32976CBAA}" srcOrd="0" destOrd="0" presId="urn:microsoft.com/office/officeart/2005/8/layout/hProcess7"/>
    <dgm:cxn modelId="{45A5EA37-586F-42B8-B084-EE031E0A33D3}" type="presOf" srcId="{C7024D85-3D54-4D21-99A6-4E117D4CB40C}" destId="{3FFBFBE9-19C4-4847-B59A-DF2A5C26725E}" srcOrd="1" destOrd="0" presId="urn:microsoft.com/office/officeart/2005/8/layout/hProcess7"/>
    <dgm:cxn modelId="{D4E62EEE-46FF-4FC9-AD2A-70110104498A}" type="presParOf" srcId="{5303BD25-5F1B-4532-B7B7-53D2AA3EA68F}" destId="{1712687A-6323-4D67-9185-62EA1B8BC591}" srcOrd="0" destOrd="0" presId="urn:microsoft.com/office/officeart/2005/8/layout/hProcess7"/>
    <dgm:cxn modelId="{036A64C7-4C04-472C-9045-61CF120980BF}" type="presParOf" srcId="{1712687A-6323-4D67-9185-62EA1B8BC591}" destId="{7C905DE5-CD65-4356-8EB5-08FAEFEFEE9B}" srcOrd="0" destOrd="0" presId="urn:microsoft.com/office/officeart/2005/8/layout/hProcess7"/>
    <dgm:cxn modelId="{5A95CB93-812F-4FE7-AC88-33CDCE014771}" type="presParOf" srcId="{1712687A-6323-4D67-9185-62EA1B8BC591}" destId="{A99C9BB0-BEB4-408B-9123-CA3E9A1C0350}" srcOrd="1" destOrd="0" presId="urn:microsoft.com/office/officeart/2005/8/layout/hProcess7"/>
    <dgm:cxn modelId="{8E2AA3BA-5AFA-455C-A55A-BD519E321668}" type="presParOf" srcId="{1712687A-6323-4D67-9185-62EA1B8BC591}" destId="{F8A7A6C0-6E9B-46CE-97F5-D79C3FEC33A9}" srcOrd="2" destOrd="0" presId="urn:microsoft.com/office/officeart/2005/8/layout/hProcess7"/>
    <dgm:cxn modelId="{42D52FB0-8F97-4545-AADC-EA867B76DCE6}" type="presParOf" srcId="{5303BD25-5F1B-4532-B7B7-53D2AA3EA68F}" destId="{61DEAFDE-5D57-4E11-8686-7ED263C18E55}" srcOrd="1" destOrd="0" presId="urn:microsoft.com/office/officeart/2005/8/layout/hProcess7"/>
    <dgm:cxn modelId="{2DECD987-7829-46B1-822E-6E9112103EA2}" type="presParOf" srcId="{5303BD25-5F1B-4532-B7B7-53D2AA3EA68F}" destId="{3958428A-AA37-47F6-9F5E-D8FCCC18A465}" srcOrd="2" destOrd="0" presId="urn:microsoft.com/office/officeart/2005/8/layout/hProcess7"/>
    <dgm:cxn modelId="{95D2D432-F121-433C-BD72-1DD42D686056}" type="presParOf" srcId="{3958428A-AA37-47F6-9F5E-D8FCCC18A465}" destId="{3C8763C5-4DD7-42A6-A738-9A1AEADF76D2}" srcOrd="0" destOrd="0" presId="urn:microsoft.com/office/officeart/2005/8/layout/hProcess7"/>
    <dgm:cxn modelId="{3CCBDEAF-4EF2-4B09-B61F-40CAB5B4C9F8}" type="presParOf" srcId="{3958428A-AA37-47F6-9F5E-D8FCCC18A465}" destId="{BE2EAF24-4B87-44AA-A291-209823CF8F35}" srcOrd="1" destOrd="0" presId="urn:microsoft.com/office/officeart/2005/8/layout/hProcess7"/>
    <dgm:cxn modelId="{4EBB3CB8-1046-4D51-8236-33CA344D8DAB}" type="presParOf" srcId="{3958428A-AA37-47F6-9F5E-D8FCCC18A465}" destId="{38DF76EA-4F00-440E-8F1F-521422E33BE4}" srcOrd="2" destOrd="0" presId="urn:microsoft.com/office/officeart/2005/8/layout/hProcess7"/>
    <dgm:cxn modelId="{7F645291-5CE7-4280-9AF6-BD2DF48B9151}" type="presParOf" srcId="{5303BD25-5F1B-4532-B7B7-53D2AA3EA68F}" destId="{F3E2F5F4-2415-4AA4-B412-2ECD54E0F721}" srcOrd="3" destOrd="0" presId="urn:microsoft.com/office/officeart/2005/8/layout/hProcess7"/>
    <dgm:cxn modelId="{C0313FCF-C036-4DD1-8B7B-CBDEC439BCA2}" type="presParOf" srcId="{5303BD25-5F1B-4532-B7B7-53D2AA3EA68F}" destId="{AE768D8E-E211-47D9-8C5A-7349649EC7AE}" srcOrd="4" destOrd="0" presId="urn:microsoft.com/office/officeart/2005/8/layout/hProcess7"/>
    <dgm:cxn modelId="{2CBD9FEF-CEC2-45B3-8343-EB1F5B0ED6CF}" type="presParOf" srcId="{AE768D8E-E211-47D9-8C5A-7349649EC7AE}" destId="{33529E27-7915-45E9-A791-C2E32976CBAA}" srcOrd="0" destOrd="0" presId="urn:microsoft.com/office/officeart/2005/8/layout/hProcess7"/>
    <dgm:cxn modelId="{996CC6B7-6C2D-4CB4-943D-406AA07C71F5}" type="presParOf" srcId="{AE768D8E-E211-47D9-8C5A-7349649EC7AE}" destId="{3FFBFBE9-19C4-4847-B59A-DF2A5C26725E}" srcOrd="1" destOrd="0" presId="urn:microsoft.com/office/officeart/2005/8/layout/hProcess7"/>
    <dgm:cxn modelId="{BC4BDECD-C935-4D81-B46F-E850F41ED1CF}" type="presParOf" srcId="{AE768D8E-E211-47D9-8C5A-7349649EC7AE}" destId="{974B5B32-57A4-4D61-9668-0365D0E9E193}" srcOrd="2" destOrd="0" presId="urn:microsoft.com/office/officeart/2005/8/layout/hProcess7"/>
    <dgm:cxn modelId="{0B3FEE5D-16AD-4327-BB17-280C7F34D7B5}" type="presParOf" srcId="{5303BD25-5F1B-4532-B7B7-53D2AA3EA68F}" destId="{61181814-CC48-4702-BD5B-C4F601D741A7}" srcOrd="5" destOrd="0" presId="urn:microsoft.com/office/officeart/2005/8/layout/hProcess7"/>
    <dgm:cxn modelId="{59E56470-9801-4C83-861D-F3A7B5685238}" type="presParOf" srcId="{5303BD25-5F1B-4532-B7B7-53D2AA3EA68F}" destId="{B45AC4BE-8D3D-4B48-91E7-61FE1EFC76D9}" srcOrd="6" destOrd="0" presId="urn:microsoft.com/office/officeart/2005/8/layout/hProcess7"/>
    <dgm:cxn modelId="{D7C9EEB9-724A-4BCD-A091-6EA34C0E43A5}" type="presParOf" srcId="{B45AC4BE-8D3D-4B48-91E7-61FE1EFC76D9}" destId="{179175AF-C11E-4EB0-9CF9-A3683DFF18DE}" srcOrd="0" destOrd="0" presId="urn:microsoft.com/office/officeart/2005/8/layout/hProcess7"/>
    <dgm:cxn modelId="{7E15175A-1099-4F31-8EE6-20105A25EFB3}" type="presParOf" srcId="{B45AC4BE-8D3D-4B48-91E7-61FE1EFC76D9}" destId="{51485EE7-73C2-4B0D-A1C0-371987FCBFC6}" srcOrd="1" destOrd="0" presId="urn:microsoft.com/office/officeart/2005/8/layout/hProcess7"/>
    <dgm:cxn modelId="{BECD842C-E366-4872-811E-A458BE426E7B}" type="presParOf" srcId="{B45AC4BE-8D3D-4B48-91E7-61FE1EFC76D9}" destId="{79C10C27-8A86-4E85-8199-3CC8C07596F0}" srcOrd="2" destOrd="0" presId="urn:microsoft.com/office/officeart/2005/8/layout/hProcess7"/>
    <dgm:cxn modelId="{96C10AE3-6BA4-4297-961C-9C47F604DA78}" type="presParOf" srcId="{5303BD25-5F1B-4532-B7B7-53D2AA3EA68F}" destId="{126DB4C6-96F9-462E-A09E-1183A74984A3}" srcOrd="7" destOrd="0" presId="urn:microsoft.com/office/officeart/2005/8/layout/hProcess7"/>
    <dgm:cxn modelId="{6D142211-5014-4FCE-B60E-56F900619DA2}" type="presParOf" srcId="{5303BD25-5F1B-4532-B7B7-53D2AA3EA68F}" destId="{77335765-FD9B-4426-9C29-178D0F6DA8DA}" srcOrd="8" destOrd="0" presId="urn:microsoft.com/office/officeart/2005/8/layout/hProcess7"/>
    <dgm:cxn modelId="{8ADE2FE7-3B30-48E3-A259-5E4EB61AD742}" type="presParOf" srcId="{77335765-FD9B-4426-9C29-178D0F6DA8DA}" destId="{15CC7A33-B3C0-499F-A1BC-EB93B082A6E8}" srcOrd="0" destOrd="0" presId="urn:microsoft.com/office/officeart/2005/8/layout/hProcess7"/>
    <dgm:cxn modelId="{055ACB42-6394-40BA-AF97-0AC926129E3B}" type="presParOf" srcId="{77335765-FD9B-4426-9C29-178D0F6DA8DA}" destId="{F19046C4-C51A-4EBD-B577-A836D2A28E44}" srcOrd="1" destOrd="0" presId="urn:microsoft.com/office/officeart/2005/8/layout/hProcess7"/>
    <dgm:cxn modelId="{CA28E7AE-C3F0-446E-967D-A54767B8BD35}" type="presParOf" srcId="{77335765-FD9B-4426-9C29-178D0F6DA8DA}" destId="{5A2AB0CC-2228-4B0C-9C0B-19A884AC9082}"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FB5F09-00E9-4FFD-A332-6C0FF64AE19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it-IT"/>
        </a:p>
      </dgm:t>
    </dgm:pt>
    <dgm:pt modelId="{75236743-C402-4AB2-94A9-26B3B95ACABB}">
      <dgm:prSet/>
      <dgm:spPr/>
      <dgm:t>
        <a:bodyPr/>
        <a:lstStyle/>
        <a:p>
          <a:pPr algn="ctr"/>
          <a:r>
            <a:rPr lang="it-IT" baseline="0" dirty="0">
              <a:solidFill>
                <a:schemeClr val="accent1">
                  <a:lumMod val="75000"/>
                </a:schemeClr>
              </a:solidFill>
            </a:rPr>
            <a:t>OBIETTIVO DEL PROGETTO </a:t>
          </a:r>
          <a:endParaRPr lang="it-IT" dirty="0">
            <a:solidFill>
              <a:schemeClr val="accent1">
                <a:lumMod val="75000"/>
              </a:schemeClr>
            </a:solidFill>
          </a:endParaRPr>
        </a:p>
      </dgm:t>
    </dgm:pt>
    <dgm:pt modelId="{1AE6FD8F-3473-4F55-B8E7-33BF259068F7}" type="parTrans" cxnId="{9A7B7CD0-E4C8-4C50-8F4F-E73B58CA0C9C}">
      <dgm:prSet/>
      <dgm:spPr/>
      <dgm:t>
        <a:bodyPr/>
        <a:lstStyle/>
        <a:p>
          <a:endParaRPr lang="it-IT">
            <a:solidFill>
              <a:schemeClr val="accent1">
                <a:lumMod val="75000"/>
              </a:schemeClr>
            </a:solidFill>
          </a:endParaRPr>
        </a:p>
      </dgm:t>
    </dgm:pt>
    <dgm:pt modelId="{A4172BF8-0C02-41DC-B666-3EB1F8B149F3}" type="sibTrans" cxnId="{9A7B7CD0-E4C8-4C50-8F4F-E73B58CA0C9C}">
      <dgm:prSet/>
      <dgm:spPr/>
      <dgm:t>
        <a:bodyPr/>
        <a:lstStyle/>
        <a:p>
          <a:endParaRPr lang="it-IT">
            <a:solidFill>
              <a:schemeClr val="accent1">
                <a:lumMod val="75000"/>
              </a:schemeClr>
            </a:solidFill>
          </a:endParaRPr>
        </a:p>
      </dgm:t>
    </dgm:pt>
    <dgm:pt modelId="{DF5E6171-3EDD-45E2-BB01-38B3485E13E6}">
      <dgm:prSet/>
      <dgm:spPr/>
      <dgm:t>
        <a:bodyPr/>
        <a:lstStyle/>
        <a:p>
          <a:r>
            <a:rPr lang="it-IT" baseline="0" dirty="0">
              <a:solidFill>
                <a:schemeClr val="accent1">
                  <a:lumMod val="75000"/>
                </a:schemeClr>
              </a:solidFill>
            </a:rPr>
            <a:t>Permettere ad Acque Bresciane (AB) di realizzare progetti innovativi e sostenibili previsti, anche, dal Piano industriale</a:t>
          </a:r>
          <a:endParaRPr lang="it-IT" dirty="0">
            <a:solidFill>
              <a:schemeClr val="accent1">
                <a:lumMod val="75000"/>
              </a:schemeClr>
            </a:solidFill>
          </a:endParaRPr>
        </a:p>
      </dgm:t>
    </dgm:pt>
    <dgm:pt modelId="{44C39E5A-4F85-4657-9717-CC32D96932B6}" type="parTrans" cxnId="{658C0B57-0D8F-4D62-90F1-5D1892AEA49F}">
      <dgm:prSet/>
      <dgm:spPr/>
      <dgm:t>
        <a:bodyPr/>
        <a:lstStyle/>
        <a:p>
          <a:endParaRPr lang="it-IT">
            <a:solidFill>
              <a:schemeClr val="accent1">
                <a:lumMod val="75000"/>
              </a:schemeClr>
            </a:solidFill>
          </a:endParaRPr>
        </a:p>
      </dgm:t>
    </dgm:pt>
    <dgm:pt modelId="{B8D7B4D7-89B7-4300-8DAE-A1D671966FDD}" type="sibTrans" cxnId="{658C0B57-0D8F-4D62-90F1-5D1892AEA49F}">
      <dgm:prSet/>
      <dgm:spPr/>
      <dgm:t>
        <a:bodyPr/>
        <a:lstStyle/>
        <a:p>
          <a:endParaRPr lang="it-IT">
            <a:solidFill>
              <a:schemeClr val="accent1">
                <a:lumMod val="75000"/>
              </a:schemeClr>
            </a:solidFill>
          </a:endParaRPr>
        </a:p>
      </dgm:t>
    </dgm:pt>
    <dgm:pt modelId="{602D8BB8-E8F8-4A53-8917-108E887DD3B1}">
      <dgm:prSet/>
      <dgm:spPr/>
      <dgm:t>
        <a:bodyPr/>
        <a:lstStyle/>
        <a:p>
          <a:r>
            <a:rPr lang="it-IT" baseline="0" dirty="0">
              <a:solidFill>
                <a:schemeClr val="accent1">
                  <a:lumMod val="75000"/>
                </a:schemeClr>
              </a:solidFill>
            </a:rPr>
            <a:t>Le risorse finanziarie reperite, fino a 8 milioni di euro, saranno raccolte tramite un sito web dedicato e, al netto delle spese, contribuiranno a realizzare investimenti sostenibili. </a:t>
          </a:r>
          <a:endParaRPr lang="it-IT" dirty="0">
            <a:solidFill>
              <a:schemeClr val="accent1">
                <a:lumMod val="75000"/>
              </a:schemeClr>
            </a:solidFill>
          </a:endParaRPr>
        </a:p>
      </dgm:t>
    </dgm:pt>
    <dgm:pt modelId="{BC52E944-BB48-43A9-BECB-F198D8928AD8}" type="parTrans" cxnId="{481D63AB-5792-42CB-B481-A0255B0CAD81}">
      <dgm:prSet/>
      <dgm:spPr/>
      <dgm:t>
        <a:bodyPr/>
        <a:lstStyle/>
        <a:p>
          <a:endParaRPr lang="it-IT">
            <a:solidFill>
              <a:schemeClr val="accent1">
                <a:lumMod val="75000"/>
              </a:schemeClr>
            </a:solidFill>
          </a:endParaRPr>
        </a:p>
      </dgm:t>
    </dgm:pt>
    <dgm:pt modelId="{FFFA7FAD-265C-4B58-8C61-65EAD11638F2}" type="sibTrans" cxnId="{481D63AB-5792-42CB-B481-A0255B0CAD81}">
      <dgm:prSet/>
      <dgm:spPr/>
      <dgm:t>
        <a:bodyPr/>
        <a:lstStyle/>
        <a:p>
          <a:endParaRPr lang="it-IT">
            <a:solidFill>
              <a:schemeClr val="accent1">
                <a:lumMod val="75000"/>
              </a:schemeClr>
            </a:solidFill>
          </a:endParaRPr>
        </a:p>
      </dgm:t>
    </dgm:pt>
    <dgm:pt modelId="{9EB459A8-CB03-4B24-914D-1C923BD291E9}" type="pres">
      <dgm:prSet presAssocID="{1CFB5F09-00E9-4FFD-A332-6C0FF64AE199}" presName="vert0" presStyleCnt="0">
        <dgm:presLayoutVars>
          <dgm:dir/>
          <dgm:animOne val="branch"/>
          <dgm:animLvl val="lvl"/>
        </dgm:presLayoutVars>
      </dgm:prSet>
      <dgm:spPr/>
      <dgm:t>
        <a:bodyPr/>
        <a:lstStyle/>
        <a:p>
          <a:endParaRPr lang="it-IT"/>
        </a:p>
      </dgm:t>
    </dgm:pt>
    <dgm:pt modelId="{0021A3EE-B422-4E7D-899A-F1EE08C4B51E}" type="pres">
      <dgm:prSet presAssocID="{75236743-C402-4AB2-94A9-26B3B95ACABB}" presName="thickLine" presStyleLbl="alignNode1" presStyleIdx="0" presStyleCnt="1"/>
      <dgm:spPr/>
    </dgm:pt>
    <dgm:pt modelId="{3598952A-59DF-460F-9231-82C64455936B}" type="pres">
      <dgm:prSet presAssocID="{75236743-C402-4AB2-94A9-26B3B95ACABB}" presName="horz1" presStyleCnt="0"/>
      <dgm:spPr/>
    </dgm:pt>
    <dgm:pt modelId="{E1068E69-F57D-47A5-8794-CA162C1D7114}" type="pres">
      <dgm:prSet presAssocID="{75236743-C402-4AB2-94A9-26B3B95ACABB}" presName="tx1" presStyleLbl="revTx" presStyleIdx="0" presStyleCnt="3"/>
      <dgm:spPr/>
      <dgm:t>
        <a:bodyPr/>
        <a:lstStyle/>
        <a:p>
          <a:endParaRPr lang="it-IT"/>
        </a:p>
      </dgm:t>
    </dgm:pt>
    <dgm:pt modelId="{0C0566B0-DA75-4382-AF06-AC40D4AA2250}" type="pres">
      <dgm:prSet presAssocID="{75236743-C402-4AB2-94A9-26B3B95ACABB}" presName="vert1" presStyleCnt="0"/>
      <dgm:spPr/>
    </dgm:pt>
    <dgm:pt modelId="{26F15355-2F5B-4987-B693-99015CA81CE2}" type="pres">
      <dgm:prSet presAssocID="{DF5E6171-3EDD-45E2-BB01-38B3485E13E6}" presName="vertSpace2a" presStyleCnt="0"/>
      <dgm:spPr/>
    </dgm:pt>
    <dgm:pt modelId="{F307319A-D982-476D-8815-289E39F1046C}" type="pres">
      <dgm:prSet presAssocID="{DF5E6171-3EDD-45E2-BB01-38B3485E13E6}" presName="horz2" presStyleCnt="0"/>
      <dgm:spPr/>
    </dgm:pt>
    <dgm:pt modelId="{05F95858-F206-4F8D-8BB2-B8FA012B1CDE}" type="pres">
      <dgm:prSet presAssocID="{DF5E6171-3EDD-45E2-BB01-38B3485E13E6}" presName="horzSpace2" presStyleCnt="0"/>
      <dgm:spPr/>
    </dgm:pt>
    <dgm:pt modelId="{B633F10E-AFE6-462A-8506-AD52EE3010FD}" type="pres">
      <dgm:prSet presAssocID="{DF5E6171-3EDD-45E2-BB01-38B3485E13E6}" presName="tx2" presStyleLbl="revTx" presStyleIdx="1" presStyleCnt="3"/>
      <dgm:spPr/>
      <dgm:t>
        <a:bodyPr/>
        <a:lstStyle/>
        <a:p>
          <a:endParaRPr lang="it-IT"/>
        </a:p>
      </dgm:t>
    </dgm:pt>
    <dgm:pt modelId="{C4F5F9C5-B0C9-4B9E-ADA7-02DB74D57677}" type="pres">
      <dgm:prSet presAssocID="{DF5E6171-3EDD-45E2-BB01-38B3485E13E6}" presName="vert2" presStyleCnt="0"/>
      <dgm:spPr/>
    </dgm:pt>
    <dgm:pt modelId="{9D9A2457-44F0-4D91-81B8-1F6B0C815E99}" type="pres">
      <dgm:prSet presAssocID="{DF5E6171-3EDD-45E2-BB01-38B3485E13E6}" presName="thinLine2b" presStyleLbl="callout" presStyleIdx="0" presStyleCnt="2"/>
      <dgm:spPr/>
    </dgm:pt>
    <dgm:pt modelId="{43D94CCE-0EA4-430F-939B-BB99FCD98D47}" type="pres">
      <dgm:prSet presAssocID="{DF5E6171-3EDD-45E2-BB01-38B3485E13E6}" presName="vertSpace2b" presStyleCnt="0"/>
      <dgm:spPr/>
    </dgm:pt>
    <dgm:pt modelId="{D4DA2286-810F-499B-9085-2330C266E741}" type="pres">
      <dgm:prSet presAssocID="{602D8BB8-E8F8-4A53-8917-108E887DD3B1}" presName="horz2" presStyleCnt="0"/>
      <dgm:spPr/>
    </dgm:pt>
    <dgm:pt modelId="{7E5F91D8-A6FB-4735-8CC9-E77EAA8B82DC}" type="pres">
      <dgm:prSet presAssocID="{602D8BB8-E8F8-4A53-8917-108E887DD3B1}" presName="horzSpace2" presStyleCnt="0"/>
      <dgm:spPr/>
    </dgm:pt>
    <dgm:pt modelId="{52620A43-3CC5-4F64-B1FB-ED81E1C15D1B}" type="pres">
      <dgm:prSet presAssocID="{602D8BB8-E8F8-4A53-8917-108E887DD3B1}" presName="tx2" presStyleLbl="revTx" presStyleIdx="2" presStyleCnt="3"/>
      <dgm:spPr/>
      <dgm:t>
        <a:bodyPr/>
        <a:lstStyle/>
        <a:p>
          <a:endParaRPr lang="it-IT"/>
        </a:p>
      </dgm:t>
    </dgm:pt>
    <dgm:pt modelId="{867A072A-C012-4F78-B47E-16A61DDD387F}" type="pres">
      <dgm:prSet presAssocID="{602D8BB8-E8F8-4A53-8917-108E887DD3B1}" presName="vert2" presStyleCnt="0"/>
      <dgm:spPr/>
    </dgm:pt>
    <dgm:pt modelId="{6C993945-7BF8-426F-8949-DA141B4BE1D8}" type="pres">
      <dgm:prSet presAssocID="{602D8BB8-E8F8-4A53-8917-108E887DD3B1}" presName="thinLine2b" presStyleLbl="callout" presStyleIdx="1" presStyleCnt="2"/>
      <dgm:spPr/>
    </dgm:pt>
    <dgm:pt modelId="{7F2D586B-4C30-4DF1-9FE6-FD279682127F}" type="pres">
      <dgm:prSet presAssocID="{602D8BB8-E8F8-4A53-8917-108E887DD3B1}" presName="vertSpace2b" presStyleCnt="0"/>
      <dgm:spPr/>
    </dgm:pt>
  </dgm:ptLst>
  <dgm:cxnLst>
    <dgm:cxn modelId="{82454B61-7FB3-4DE5-B490-229DD6A17A71}" type="presOf" srcId="{1CFB5F09-00E9-4FFD-A332-6C0FF64AE199}" destId="{9EB459A8-CB03-4B24-914D-1C923BD291E9}" srcOrd="0" destOrd="0" presId="urn:microsoft.com/office/officeart/2008/layout/LinedList"/>
    <dgm:cxn modelId="{7A86E023-6E49-46FE-B46C-3964641BE522}" type="presOf" srcId="{75236743-C402-4AB2-94A9-26B3B95ACABB}" destId="{E1068E69-F57D-47A5-8794-CA162C1D7114}" srcOrd="0" destOrd="0" presId="urn:microsoft.com/office/officeart/2008/layout/LinedList"/>
    <dgm:cxn modelId="{6959293D-5CF4-4F55-B190-7E6BC16F83F6}" type="presOf" srcId="{DF5E6171-3EDD-45E2-BB01-38B3485E13E6}" destId="{B633F10E-AFE6-462A-8506-AD52EE3010FD}" srcOrd="0" destOrd="0" presId="urn:microsoft.com/office/officeart/2008/layout/LinedList"/>
    <dgm:cxn modelId="{481D63AB-5792-42CB-B481-A0255B0CAD81}" srcId="{75236743-C402-4AB2-94A9-26B3B95ACABB}" destId="{602D8BB8-E8F8-4A53-8917-108E887DD3B1}" srcOrd="1" destOrd="0" parTransId="{BC52E944-BB48-43A9-BECB-F198D8928AD8}" sibTransId="{FFFA7FAD-265C-4B58-8C61-65EAD11638F2}"/>
    <dgm:cxn modelId="{658C0B57-0D8F-4D62-90F1-5D1892AEA49F}" srcId="{75236743-C402-4AB2-94A9-26B3B95ACABB}" destId="{DF5E6171-3EDD-45E2-BB01-38B3485E13E6}" srcOrd="0" destOrd="0" parTransId="{44C39E5A-4F85-4657-9717-CC32D96932B6}" sibTransId="{B8D7B4D7-89B7-4300-8DAE-A1D671966FDD}"/>
    <dgm:cxn modelId="{9A7B7CD0-E4C8-4C50-8F4F-E73B58CA0C9C}" srcId="{1CFB5F09-00E9-4FFD-A332-6C0FF64AE199}" destId="{75236743-C402-4AB2-94A9-26B3B95ACABB}" srcOrd="0" destOrd="0" parTransId="{1AE6FD8F-3473-4F55-B8E7-33BF259068F7}" sibTransId="{A4172BF8-0C02-41DC-B666-3EB1F8B149F3}"/>
    <dgm:cxn modelId="{69D58C85-B8FD-4731-9525-52A44F24AEFE}" type="presOf" srcId="{602D8BB8-E8F8-4A53-8917-108E887DD3B1}" destId="{52620A43-3CC5-4F64-B1FB-ED81E1C15D1B}" srcOrd="0" destOrd="0" presId="urn:microsoft.com/office/officeart/2008/layout/LinedList"/>
    <dgm:cxn modelId="{69D50FAB-C55D-45E2-B67A-9D15B14A4E6B}" type="presParOf" srcId="{9EB459A8-CB03-4B24-914D-1C923BD291E9}" destId="{0021A3EE-B422-4E7D-899A-F1EE08C4B51E}" srcOrd="0" destOrd="0" presId="urn:microsoft.com/office/officeart/2008/layout/LinedList"/>
    <dgm:cxn modelId="{9970862A-3DAB-4AE5-B5BE-ED149095A3EA}" type="presParOf" srcId="{9EB459A8-CB03-4B24-914D-1C923BD291E9}" destId="{3598952A-59DF-460F-9231-82C64455936B}" srcOrd="1" destOrd="0" presId="urn:microsoft.com/office/officeart/2008/layout/LinedList"/>
    <dgm:cxn modelId="{047C9421-B832-44D4-A50D-E77F778270F1}" type="presParOf" srcId="{3598952A-59DF-460F-9231-82C64455936B}" destId="{E1068E69-F57D-47A5-8794-CA162C1D7114}" srcOrd="0" destOrd="0" presId="urn:microsoft.com/office/officeart/2008/layout/LinedList"/>
    <dgm:cxn modelId="{DE8326E5-55D9-498A-A92F-9E4E33DB274D}" type="presParOf" srcId="{3598952A-59DF-460F-9231-82C64455936B}" destId="{0C0566B0-DA75-4382-AF06-AC40D4AA2250}" srcOrd="1" destOrd="0" presId="urn:microsoft.com/office/officeart/2008/layout/LinedList"/>
    <dgm:cxn modelId="{13665A33-E288-4BAC-9ACA-9A1DF294DD19}" type="presParOf" srcId="{0C0566B0-DA75-4382-AF06-AC40D4AA2250}" destId="{26F15355-2F5B-4987-B693-99015CA81CE2}" srcOrd="0" destOrd="0" presId="urn:microsoft.com/office/officeart/2008/layout/LinedList"/>
    <dgm:cxn modelId="{4D084669-56E7-48DF-A745-AF4A6CE32615}" type="presParOf" srcId="{0C0566B0-DA75-4382-AF06-AC40D4AA2250}" destId="{F307319A-D982-476D-8815-289E39F1046C}" srcOrd="1" destOrd="0" presId="urn:microsoft.com/office/officeart/2008/layout/LinedList"/>
    <dgm:cxn modelId="{D324886C-77A6-4D9D-8D4D-95245851B68B}" type="presParOf" srcId="{F307319A-D982-476D-8815-289E39F1046C}" destId="{05F95858-F206-4F8D-8BB2-B8FA012B1CDE}" srcOrd="0" destOrd="0" presId="urn:microsoft.com/office/officeart/2008/layout/LinedList"/>
    <dgm:cxn modelId="{C0A218BA-DD9E-41EC-A130-A0131CE4FB61}" type="presParOf" srcId="{F307319A-D982-476D-8815-289E39F1046C}" destId="{B633F10E-AFE6-462A-8506-AD52EE3010FD}" srcOrd="1" destOrd="0" presId="urn:microsoft.com/office/officeart/2008/layout/LinedList"/>
    <dgm:cxn modelId="{ACDE1086-FDB3-4632-94FB-31CCAFDC2155}" type="presParOf" srcId="{F307319A-D982-476D-8815-289E39F1046C}" destId="{C4F5F9C5-B0C9-4B9E-ADA7-02DB74D57677}" srcOrd="2" destOrd="0" presId="urn:microsoft.com/office/officeart/2008/layout/LinedList"/>
    <dgm:cxn modelId="{FE23CB56-97E7-4FF1-8B34-F036AD32041B}" type="presParOf" srcId="{0C0566B0-DA75-4382-AF06-AC40D4AA2250}" destId="{9D9A2457-44F0-4D91-81B8-1F6B0C815E99}" srcOrd="2" destOrd="0" presId="urn:microsoft.com/office/officeart/2008/layout/LinedList"/>
    <dgm:cxn modelId="{72AA0B3A-A200-43D9-B421-21AD274FACA5}" type="presParOf" srcId="{0C0566B0-DA75-4382-AF06-AC40D4AA2250}" destId="{43D94CCE-0EA4-430F-939B-BB99FCD98D47}" srcOrd="3" destOrd="0" presId="urn:microsoft.com/office/officeart/2008/layout/LinedList"/>
    <dgm:cxn modelId="{4A0414F1-A509-4353-B229-32DB1FEDD63B}" type="presParOf" srcId="{0C0566B0-DA75-4382-AF06-AC40D4AA2250}" destId="{D4DA2286-810F-499B-9085-2330C266E741}" srcOrd="4" destOrd="0" presId="urn:microsoft.com/office/officeart/2008/layout/LinedList"/>
    <dgm:cxn modelId="{5769AAD4-FEB9-4884-BDAC-6803730F3E73}" type="presParOf" srcId="{D4DA2286-810F-499B-9085-2330C266E741}" destId="{7E5F91D8-A6FB-4735-8CC9-E77EAA8B82DC}" srcOrd="0" destOrd="0" presId="urn:microsoft.com/office/officeart/2008/layout/LinedList"/>
    <dgm:cxn modelId="{70968D47-F979-4D94-B8DA-C663D2A9657B}" type="presParOf" srcId="{D4DA2286-810F-499B-9085-2330C266E741}" destId="{52620A43-3CC5-4F64-B1FB-ED81E1C15D1B}" srcOrd="1" destOrd="0" presId="urn:microsoft.com/office/officeart/2008/layout/LinedList"/>
    <dgm:cxn modelId="{0279D535-69B1-480A-84C2-C95EE08DFD57}" type="presParOf" srcId="{D4DA2286-810F-499B-9085-2330C266E741}" destId="{867A072A-C012-4F78-B47E-16A61DDD387F}" srcOrd="2" destOrd="0" presId="urn:microsoft.com/office/officeart/2008/layout/LinedList"/>
    <dgm:cxn modelId="{95289DFA-DDB8-458A-A13C-ABDFE9519790}" type="presParOf" srcId="{0C0566B0-DA75-4382-AF06-AC40D4AA2250}" destId="{6C993945-7BF8-426F-8949-DA141B4BE1D8}" srcOrd="5" destOrd="0" presId="urn:microsoft.com/office/officeart/2008/layout/LinedList"/>
    <dgm:cxn modelId="{A400A8BD-2BEC-4C00-8522-E452DBE8090E}" type="presParOf" srcId="{0C0566B0-DA75-4382-AF06-AC40D4AA2250}" destId="{7F2D586B-4C30-4DF1-9FE6-FD279682127F}"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6852EC8-81D8-4D61-B8D1-29D60E82C21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t-IT"/>
        </a:p>
      </dgm:t>
    </dgm:pt>
    <dgm:pt modelId="{3230954F-6597-4953-8742-65C1FD4D45EB}">
      <dgm:prSet phldrT="[Testo]"/>
      <dgm:spPr/>
      <dgm:t>
        <a:bodyPr/>
        <a:lstStyle/>
        <a:p>
          <a:r>
            <a:rPr lang="it-IT" dirty="0"/>
            <a:t>Nuovo strumento di dialogo con il territorio</a:t>
          </a:r>
        </a:p>
      </dgm:t>
    </dgm:pt>
    <dgm:pt modelId="{C83A6921-287C-4330-BD9F-A0F722148230}" type="parTrans" cxnId="{649AC4BE-37C0-4406-B25E-127F87D32677}">
      <dgm:prSet/>
      <dgm:spPr/>
      <dgm:t>
        <a:bodyPr/>
        <a:lstStyle/>
        <a:p>
          <a:endParaRPr lang="it-IT"/>
        </a:p>
      </dgm:t>
    </dgm:pt>
    <dgm:pt modelId="{CFDAAFA1-F163-4C9F-84E6-383ABCEE7EE8}" type="sibTrans" cxnId="{649AC4BE-37C0-4406-B25E-127F87D32677}">
      <dgm:prSet/>
      <dgm:spPr/>
      <dgm:t>
        <a:bodyPr/>
        <a:lstStyle/>
        <a:p>
          <a:endParaRPr lang="it-IT"/>
        </a:p>
      </dgm:t>
    </dgm:pt>
    <dgm:pt modelId="{01D4FF3A-DA22-4EB3-9729-ED0531E4C20D}">
      <dgm:prSet phldrT="[Testo]"/>
      <dgm:spPr/>
      <dgm:t>
        <a:bodyPr/>
        <a:lstStyle/>
        <a:p>
          <a:r>
            <a:rPr lang="it-IT" dirty="0"/>
            <a:t>Rappresentanza «diretta» degli utenti nella Società</a:t>
          </a:r>
        </a:p>
      </dgm:t>
    </dgm:pt>
    <dgm:pt modelId="{EEC93E48-9839-40DC-8A1F-44A1AC88779B}" type="parTrans" cxnId="{04FC5F7B-416C-4C01-B9EB-4516FAA16D72}">
      <dgm:prSet/>
      <dgm:spPr/>
      <dgm:t>
        <a:bodyPr/>
        <a:lstStyle/>
        <a:p>
          <a:endParaRPr lang="it-IT"/>
        </a:p>
      </dgm:t>
    </dgm:pt>
    <dgm:pt modelId="{B46CDDCD-C1BF-48E6-9D17-18254AA5AEF2}" type="sibTrans" cxnId="{04FC5F7B-416C-4C01-B9EB-4516FAA16D72}">
      <dgm:prSet/>
      <dgm:spPr/>
      <dgm:t>
        <a:bodyPr/>
        <a:lstStyle/>
        <a:p>
          <a:endParaRPr lang="it-IT"/>
        </a:p>
      </dgm:t>
    </dgm:pt>
    <dgm:pt modelId="{E81F8F76-3B95-4A6E-A77B-351D1BAD4971}">
      <dgm:prSet phldrT="[Testo]"/>
      <dgm:spPr/>
      <dgm:t>
        <a:bodyPr/>
        <a:lstStyle/>
        <a:p>
          <a:r>
            <a:rPr lang="it-IT" dirty="0"/>
            <a:t>Strumento finanziario innovativo</a:t>
          </a:r>
        </a:p>
      </dgm:t>
    </dgm:pt>
    <dgm:pt modelId="{BA43E2A1-D412-4F95-ABAC-85B8049C27AD}" type="parTrans" cxnId="{5AA46006-2AA8-4885-8F64-B42D7188E8E0}">
      <dgm:prSet/>
      <dgm:spPr/>
      <dgm:t>
        <a:bodyPr/>
        <a:lstStyle/>
        <a:p>
          <a:endParaRPr lang="it-IT"/>
        </a:p>
      </dgm:t>
    </dgm:pt>
    <dgm:pt modelId="{DF401744-22A7-4E11-A36F-37A7CCD99066}" type="sibTrans" cxnId="{5AA46006-2AA8-4885-8F64-B42D7188E8E0}">
      <dgm:prSet/>
      <dgm:spPr/>
      <dgm:t>
        <a:bodyPr/>
        <a:lstStyle/>
        <a:p>
          <a:endParaRPr lang="it-IT"/>
        </a:p>
      </dgm:t>
    </dgm:pt>
    <dgm:pt modelId="{32BF91ED-1826-4559-A710-EC8102C18CB6}">
      <dgm:prSet phldrT="[Testo]"/>
      <dgm:spPr/>
      <dgm:t>
        <a:bodyPr/>
        <a:lstStyle/>
        <a:p>
          <a:r>
            <a:rPr lang="it-IT" dirty="0"/>
            <a:t>Importante posizionamento reputazionale della Società (ancora poco conosciuta)</a:t>
          </a:r>
        </a:p>
      </dgm:t>
    </dgm:pt>
    <dgm:pt modelId="{6F2B476D-4046-4A32-90D4-9ACBB24BDBAF}" type="parTrans" cxnId="{E94C3CCB-3ADD-4617-B72E-FAF878EFDC8A}">
      <dgm:prSet/>
      <dgm:spPr/>
      <dgm:t>
        <a:bodyPr/>
        <a:lstStyle/>
        <a:p>
          <a:endParaRPr lang="it-IT"/>
        </a:p>
      </dgm:t>
    </dgm:pt>
    <dgm:pt modelId="{7E64B45C-5F0A-4046-8DC0-3AE6568F60E1}" type="sibTrans" cxnId="{E94C3CCB-3ADD-4617-B72E-FAF878EFDC8A}">
      <dgm:prSet/>
      <dgm:spPr/>
      <dgm:t>
        <a:bodyPr/>
        <a:lstStyle/>
        <a:p>
          <a:endParaRPr lang="it-IT"/>
        </a:p>
      </dgm:t>
    </dgm:pt>
    <dgm:pt modelId="{6DF526D2-0A74-4FED-BC72-8718227600F9}">
      <dgm:prSet phldrT="[Testo]"/>
      <dgm:spPr/>
      <dgm:t>
        <a:bodyPr/>
        <a:lstStyle/>
        <a:p>
          <a:r>
            <a:rPr lang="it-IT" dirty="0"/>
            <a:t>Veicolazione </a:t>
          </a:r>
          <a:r>
            <a:rPr lang="it-IT" dirty="0" err="1"/>
            <a:t>extrasocietaria</a:t>
          </a:r>
          <a:r>
            <a:rPr lang="it-IT" dirty="0"/>
            <a:t> dell’operazione Crowdlending</a:t>
          </a:r>
        </a:p>
      </dgm:t>
    </dgm:pt>
    <dgm:pt modelId="{01BDB62F-0F0A-482C-9E9E-239B1FB8607A}" type="parTrans" cxnId="{4F111D17-7BA8-4BC0-A596-E4DDF90E5A7C}">
      <dgm:prSet/>
      <dgm:spPr/>
      <dgm:t>
        <a:bodyPr/>
        <a:lstStyle/>
        <a:p>
          <a:endParaRPr lang="it-IT"/>
        </a:p>
      </dgm:t>
    </dgm:pt>
    <dgm:pt modelId="{96FD5592-ADC6-4874-BBF4-59FD389AFC17}" type="sibTrans" cxnId="{4F111D17-7BA8-4BC0-A596-E4DDF90E5A7C}">
      <dgm:prSet/>
      <dgm:spPr/>
      <dgm:t>
        <a:bodyPr/>
        <a:lstStyle/>
        <a:p>
          <a:endParaRPr lang="it-IT"/>
        </a:p>
      </dgm:t>
    </dgm:pt>
    <dgm:pt modelId="{864EBAD7-0C6C-40E6-8CA4-81C93A63A103}">
      <dgm:prSet phldrT="[Testo]"/>
      <dgm:spPr/>
      <dgm:t>
        <a:bodyPr/>
        <a:lstStyle/>
        <a:p>
          <a:r>
            <a:rPr lang="it-IT" dirty="0"/>
            <a:t>Definizione preventiva legame societario NewCo - AB</a:t>
          </a:r>
        </a:p>
      </dgm:t>
    </dgm:pt>
    <dgm:pt modelId="{D6876DEE-060E-4E86-904E-B2DBF302B988}" type="parTrans" cxnId="{99C2A301-DBBA-4959-BF10-5249400036EF}">
      <dgm:prSet/>
      <dgm:spPr/>
      <dgm:t>
        <a:bodyPr/>
        <a:lstStyle/>
        <a:p>
          <a:endParaRPr lang="it-IT"/>
        </a:p>
      </dgm:t>
    </dgm:pt>
    <dgm:pt modelId="{0B345E45-2A74-4AD1-A19E-FE2D372CD5C3}" type="sibTrans" cxnId="{99C2A301-DBBA-4959-BF10-5249400036EF}">
      <dgm:prSet/>
      <dgm:spPr/>
      <dgm:t>
        <a:bodyPr/>
        <a:lstStyle/>
        <a:p>
          <a:endParaRPr lang="it-IT"/>
        </a:p>
      </dgm:t>
    </dgm:pt>
    <dgm:pt modelId="{71571D70-DF36-42FA-B83C-DBB3CB78092C}" type="pres">
      <dgm:prSet presAssocID="{E6852EC8-81D8-4D61-B8D1-29D60E82C215}" presName="linear" presStyleCnt="0">
        <dgm:presLayoutVars>
          <dgm:dir/>
          <dgm:animLvl val="lvl"/>
          <dgm:resizeHandles val="exact"/>
        </dgm:presLayoutVars>
      </dgm:prSet>
      <dgm:spPr/>
      <dgm:t>
        <a:bodyPr/>
        <a:lstStyle/>
        <a:p>
          <a:endParaRPr lang="it-IT"/>
        </a:p>
      </dgm:t>
    </dgm:pt>
    <dgm:pt modelId="{1F033D54-62BE-4029-B451-16B08D3B8904}" type="pres">
      <dgm:prSet presAssocID="{3230954F-6597-4953-8742-65C1FD4D45EB}" presName="parentLin" presStyleCnt="0"/>
      <dgm:spPr/>
    </dgm:pt>
    <dgm:pt modelId="{635BE767-B61F-45C8-9601-3C0463B4CFAD}" type="pres">
      <dgm:prSet presAssocID="{3230954F-6597-4953-8742-65C1FD4D45EB}" presName="parentLeftMargin" presStyleLbl="node1" presStyleIdx="0" presStyleCnt="6"/>
      <dgm:spPr/>
      <dgm:t>
        <a:bodyPr/>
        <a:lstStyle/>
        <a:p>
          <a:endParaRPr lang="it-IT"/>
        </a:p>
      </dgm:t>
    </dgm:pt>
    <dgm:pt modelId="{F27DF577-FAF3-4EFF-8E58-D52900CB225E}" type="pres">
      <dgm:prSet presAssocID="{3230954F-6597-4953-8742-65C1FD4D45EB}" presName="parentText" presStyleLbl="node1" presStyleIdx="0" presStyleCnt="6">
        <dgm:presLayoutVars>
          <dgm:chMax val="0"/>
          <dgm:bulletEnabled val="1"/>
        </dgm:presLayoutVars>
      </dgm:prSet>
      <dgm:spPr/>
      <dgm:t>
        <a:bodyPr/>
        <a:lstStyle/>
        <a:p>
          <a:endParaRPr lang="it-IT"/>
        </a:p>
      </dgm:t>
    </dgm:pt>
    <dgm:pt modelId="{F6FC11DE-3743-4AB5-B425-28F36E03373D}" type="pres">
      <dgm:prSet presAssocID="{3230954F-6597-4953-8742-65C1FD4D45EB}" presName="negativeSpace" presStyleCnt="0"/>
      <dgm:spPr/>
    </dgm:pt>
    <dgm:pt modelId="{CE892E82-8567-40F9-A537-A623E666820C}" type="pres">
      <dgm:prSet presAssocID="{3230954F-6597-4953-8742-65C1FD4D45EB}" presName="childText" presStyleLbl="conFgAcc1" presStyleIdx="0" presStyleCnt="6">
        <dgm:presLayoutVars>
          <dgm:bulletEnabled val="1"/>
        </dgm:presLayoutVars>
      </dgm:prSet>
      <dgm:spPr/>
    </dgm:pt>
    <dgm:pt modelId="{A4D14E1A-7755-4F2F-B3E5-591DA07AC795}" type="pres">
      <dgm:prSet presAssocID="{CFDAAFA1-F163-4C9F-84E6-383ABCEE7EE8}" presName="spaceBetweenRectangles" presStyleCnt="0"/>
      <dgm:spPr/>
    </dgm:pt>
    <dgm:pt modelId="{8F667BB2-7CA4-46A7-9865-E0FDD72C1F24}" type="pres">
      <dgm:prSet presAssocID="{01D4FF3A-DA22-4EB3-9729-ED0531E4C20D}" presName="parentLin" presStyleCnt="0"/>
      <dgm:spPr/>
    </dgm:pt>
    <dgm:pt modelId="{EE707C89-DE61-485D-A8D9-CC1DC13CA467}" type="pres">
      <dgm:prSet presAssocID="{01D4FF3A-DA22-4EB3-9729-ED0531E4C20D}" presName="parentLeftMargin" presStyleLbl="node1" presStyleIdx="0" presStyleCnt="6"/>
      <dgm:spPr/>
      <dgm:t>
        <a:bodyPr/>
        <a:lstStyle/>
        <a:p>
          <a:endParaRPr lang="it-IT"/>
        </a:p>
      </dgm:t>
    </dgm:pt>
    <dgm:pt modelId="{E2911281-FB08-43B5-A719-DC00461ABF2C}" type="pres">
      <dgm:prSet presAssocID="{01D4FF3A-DA22-4EB3-9729-ED0531E4C20D}" presName="parentText" presStyleLbl="node1" presStyleIdx="1" presStyleCnt="6">
        <dgm:presLayoutVars>
          <dgm:chMax val="0"/>
          <dgm:bulletEnabled val="1"/>
        </dgm:presLayoutVars>
      </dgm:prSet>
      <dgm:spPr/>
      <dgm:t>
        <a:bodyPr/>
        <a:lstStyle/>
        <a:p>
          <a:endParaRPr lang="it-IT"/>
        </a:p>
      </dgm:t>
    </dgm:pt>
    <dgm:pt modelId="{3D193B7C-7566-4E9C-9C5E-2441022D4866}" type="pres">
      <dgm:prSet presAssocID="{01D4FF3A-DA22-4EB3-9729-ED0531E4C20D}" presName="negativeSpace" presStyleCnt="0"/>
      <dgm:spPr/>
    </dgm:pt>
    <dgm:pt modelId="{5178552A-53EB-4449-928B-E069DDB7250A}" type="pres">
      <dgm:prSet presAssocID="{01D4FF3A-DA22-4EB3-9729-ED0531E4C20D}" presName="childText" presStyleLbl="conFgAcc1" presStyleIdx="1" presStyleCnt="6">
        <dgm:presLayoutVars>
          <dgm:bulletEnabled val="1"/>
        </dgm:presLayoutVars>
      </dgm:prSet>
      <dgm:spPr/>
    </dgm:pt>
    <dgm:pt modelId="{E2578C55-1FD8-44E9-BAA7-6AF4D736B7EB}" type="pres">
      <dgm:prSet presAssocID="{B46CDDCD-C1BF-48E6-9D17-18254AA5AEF2}" presName="spaceBetweenRectangles" presStyleCnt="0"/>
      <dgm:spPr/>
    </dgm:pt>
    <dgm:pt modelId="{93B338CC-4FDE-4B9F-8DD6-0EEC3EEF7709}" type="pres">
      <dgm:prSet presAssocID="{E81F8F76-3B95-4A6E-A77B-351D1BAD4971}" presName="parentLin" presStyleCnt="0"/>
      <dgm:spPr/>
    </dgm:pt>
    <dgm:pt modelId="{DF140C5B-DDE2-4195-897E-8D0DB63C220B}" type="pres">
      <dgm:prSet presAssocID="{E81F8F76-3B95-4A6E-A77B-351D1BAD4971}" presName="parentLeftMargin" presStyleLbl="node1" presStyleIdx="1" presStyleCnt="6"/>
      <dgm:spPr/>
      <dgm:t>
        <a:bodyPr/>
        <a:lstStyle/>
        <a:p>
          <a:endParaRPr lang="it-IT"/>
        </a:p>
      </dgm:t>
    </dgm:pt>
    <dgm:pt modelId="{C79C6E82-DF7E-4148-8B05-05ACD3ECDB9A}" type="pres">
      <dgm:prSet presAssocID="{E81F8F76-3B95-4A6E-A77B-351D1BAD4971}" presName="parentText" presStyleLbl="node1" presStyleIdx="2" presStyleCnt="6">
        <dgm:presLayoutVars>
          <dgm:chMax val="0"/>
          <dgm:bulletEnabled val="1"/>
        </dgm:presLayoutVars>
      </dgm:prSet>
      <dgm:spPr/>
      <dgm:t>
        <a:bodyPr/>
        <a:lstStyle/>
        <a:p>
          <a:endParaRPr lang="it-IT"/>
        </a:p>
      </dgm:t>
    </dgm:pt>
    <dgm:pt modelId="{6F57CD01-89D7-4F4C-8C68-9DDEC28B9131}" type="pres">
      <dgm:prSet presAssocID="{E81F8F76-3B95-4A6E-A77B-351D1BAD4971}" presName="negativeSpace" presStyleCnt="0"/>
      <dgm:spPr/>
    </dgm:pt>
    <dgm:pt modelId="{0BBF8297-BFDA-47B9-A62E-F198C288EC9B}" type="pres">
      <dgm:prSet presAssocID="{E81F8F76-3B95-4A6E-A77B-351D1BAD4971}" presName="childText" presStyleLbl="conFgAcc1" presStyleIdx="2" presStyleCnt="6">
        <dgm:presLayoutVars>
          <dgm:bulletEnabled val="1"/>
        </dgm:presLayoutVars>
      </dgm:prSet>
      <dgm:spPr/>
    </dgm:pt>
    <dgm:pt modelId="{E45CFB16-69D8-48BB-A3C6-8AE6A947686E}" type="pres">
      <dgm:prSet presAssocID="{DF401744-22A7-4E11-A36F-37A7CCD99066}" presName="spaceBetweenRectangles" presStyleCnt="0"/>
      <dgm:spPr/>
    </dgm:pt>
    <dgm:pt modelId="{92C926D7-B439-46FE-A53C-B44D309965B8}" type="pres">
      <dgm:prSet presAssocID="{32BF91ED-1826-4559-A710-EC8102C18CB6}" presName="parentLin" presStyleCnt="0"/>
      <dgm:spPr/>
    </dgm:pt>
    <dgm:pt modelId="{430183AB-56E9-4A8B-85E9-B44E5E7A82B2}" type="pres">
      <dgm:prSet presAssocID="{32BF91ED-1826-4559-A710-EC8102C18CB6}" presName="parentLeftMargin" presStyleLbl="node1" presStyleIdx="2" presStyleCnt="6"/>
      <dgm:spPr/>
      <dgm:t>
        <a:bodyPr/>
        <a:lstStyle/>
        <a:p>
          <a:endParaRPr lang="it-IT"/>
        </a:p>
      </dgm:t>
    </dgm:pt>
    <dgm:pt modelId="{B1C8C7A8-9C33-4DD1-9154-E3CB67B725F5}" type="pres">
      <dgm:prSet presAssocID="{32BF91ED-1826-4559-A710-EC8102C18CB6}" presName="parentText" presStyleLbl="node1" presStyleIdx="3" presStyleCnt="6">
        <dgm:presLayoutVars>
          <dgm:chMax val="0"/>
          <dgm:bulletEnabled val="1"/>
        </dgm:presLayoutVars>
      </dgm:prSet>
      <dgm:spPr/>
      <dgm:t>
        <a:bodyPr/>
        <a:lstStyle/>
        <a:p>
          <a:endParaRPr lang="it-IT"/>
        </a:p>
      </dgm:t>
    </dgm:pt>
    <dgm:pt modelId="{E0115BAB-CD56-43CB-91DE-E2B9909FF521}" type="pres">
      <dgm:prSet presAssocID="{32BF91ED-1826-4559-A710-EC8102C18CB6}" presName="negativeSpace" presStyleCnt="0"/>
      <dgm:spPr/>
    </dgm:pt>
    <dgm:pt modelId="{52603BF6-9478-4728-BEE6-6AB87397143B}" type="pres">
      <dgm:prSet presAssocID="{32BF91ED-1826-4559-A710-EC8102C18CB6}" presName="childText" presStyleLbl="conFgAcc1" presStyleIdx="3" presStyleCnt="6">
        <dgm:presLayoutVars>
          <dgm:bulletEnabled val="1"/>
        </dgm:presLayoutVars>
      </dgm:prSet>
      <dgm:spPr/>
    </dgm:pt>
    <dgm:pt modelId="{6285E956-E5C6-4EE5-86A5-F31B4D613B25}" type="pres">
      <dgm:prSet presAssocID="{7E64B45C-5F0A-4046-8DC0-3AE6568F60E1}" presName="spaceBetweenRectangles" presStyleCnt="0"/>
      <dgm:spPr/>
    </dgm:pt>
    <dgm:pt modelId="{6B853C57-E79D-4C7D-B658-FCA8DA881C4D}" type="pres">
      <dgm:prSet presAssocID="{6DF526D2-0A74-4FED-BC72-8718227600F9}" presName="parentLin" presStyleCnt="0"/>
      <dgm:spPr/>
    </dgm:pt>
    <dgm:pt modelId="{5C99A7C1-4185-45B6-ADA1-B50B4A91166B}" type="pres">
      <dgm:prSet presAssocID="{6DF526D2-0A74-4FED-BC72-8718227600F9}" presName="parentLeftMargin" presStyleLbl="node1" presStyleIdx="3" presStyleCnt="6"/>
      <dgm:spPr/>
      <dgm:t>
        <a:bodyPr/>
        <a:lstStyle/>
        <a:p>
          <a:endParaRPr lang="it-IT"/>
        </a:p>
      </dgm:t>
    </dgm:pt>
    <dgm:pt modelId="{C2AD24F0-B5E3-42EF-B35B-894F6A2229C3}" type="pres">
      <dgm:prSet presAssocID="{6DF526D2-0A74-4FED-BC72-8718227600F9}" presName="parentText" presStyleLbl="node1" presStyleIdx="4" presStyleCnt="6">
        <dgm:presLayoutVars>
          <dgm:chMax val="0"/>
          <dgm:bulletEnabled val="1"/>
        </dgm:presLayoutVars>
      </dgm:prSet>
      <dgm:spPr/>
      <dgm:t>
        <a:bodyPr/>
        <a:lstStyle/>
        <a:p>
          <a:endParaRPr lang="it-IT"/>
        </a:p>
      </dgm:t>
    </dgm:pt>
    <dgm:pt modelId="{47A5DE1B-7968-4E6F-9DE6-B3F251C09604}" type="pres">
      <dgm:prSet presAssocID="{6DF526D2-0A74-4FED-BC72-8718227600F9}" presName="negativeSpace" presStyleCnt="0"/>
      <dgm:spPr/>
    </dgm:pt>
    <dgm:pt modelId="{63FD67CB-9C1A-4F8C-9760-171892383D71}" type="pres">
      <dgm:prSet presAssocID="{6DF526D2-0A74-4FED-BC72-8718227600F9}" presName="childText" presStyleLbl="conFgAcc1" presStyleIdx="4" presStyleCnt="6">
        <dgm:presLayoutVars>
          <dgm:bulletEnabled val="1"/>
        </dgm:presLayoutVars>
      </dgm:prSet>
      <dgm:spPr/>
    </dgm:pt>
    <dgm:pt modelId="{D4A92DC9-BA39-41E7-ADB3-598E39D3790B}" type="pres">
      <dgm:prSet presAssocID="{96FD5592-ADC6-4874-BBF4-59FD389AFC17}" presName="spaceBetweenRectangles" presStyleCnt="0"/>
      <dgm:spPr/>
    </dgm:pt>
    <dgm:pt modelId="{50768364-3391-4CF6-B608-C49DD4B584D4}" type="pres">
      <dgm:prSet presAssocID="{864EBAD7-0C6C-40E6-8CA4-81C93A63A103}" presName="parentLin" presStyleCnt="0"/>
      <dgm:spPr/>
    </dgm:pt>
    <dgm:pt modelId="{903F4753-27E2-4A4F-9861-EF687D85A6B0}" type="pres">
      <dgm:prSet presAssocID="{864EBAD7-0C6C-40E6-8CA4-81C93A63A103}" presName="parentLeftMargin" presStyleLbl="node1" presStyleIdx="4" presStyleCnt="6"/>
      <dgm:spPr/>
      <dgm:t>
        <a:bodyPr/>
        <a:lstStyle/>
        <a:p>
          <a:endParaRPr lang="it-IT"/>
        </a:p>
      </dgm:t>
    </dgm:pt>
    <dgm:pt modelId="{2352D680-33C0-4F84-99A4-CD5DFDD28285}" type="pres">
      <dgm:prSet presAssocID="{864EBAD7-0C6C-40E6-8CA4-81C93A63A103}" presName="parentText" presStyleLbl="node1" presStyleIdx="5" presStyleCnt="6">
        <dgm:presLayoutVars>
          <dgm:chMax val="0"/>
          <dgm:bulletEnabled val="1"/>
        </dgm:presLayoutVars>
      </dgm:prSet>
      <dgm:spPr/>
      <dgm:t>
        <a:bodyPr/>
        <a:lstStyle/>
        <a:p>
          <a:endParaRPr lang="it-IT"/>
        </a:p>
      </dgm:t>
    </dgm:pt>
    <dgm:pt modelId="{E308DDF1-EA8B-4B79-BD78-363FC6632345}" type="pres">
      <dgm:prSet presAssocID="{864EBAD7-0C6C-40E6-8CA4-81C93A63A103}" presName="negativeSpace" presStyleCnt="0"/>
      <dgm:spPr/>
    </dgm:pt>
    <dgm:pt modelId="{BD4103ED-A293-4F0D-A829-E569FD6CCDB2}" type="pres">
      <dgm:prSet presAssocID="{864EBAD7-0C6C-40E6-8CA4-81C93A63A103}" presName="childText" presStyleLbl="conFgAcc1" presStyleIdx="5" presStyleCnt="6">
        <dgm:presLayoutVars>
          <dgm:bulletEnabled val="1"/>
        </dgm:presLayoutVars>
      </dgm:prSet>
      <dgm:spPr/>
    </dgm:pt>
  </dgm:ptLst>
  <dgm:cxnLst>
    <dgm:cxn modelId="{B74891C8-1AD5-4CF3-92ED-F98F2030F450}" type="presOf" srcId="{6DF526D2-0A74-4FED-BC72-8718227600F9}" destId="{C2AD24F0-B5E3-42EF-B35B-894F6A2229C3}" srcOrd="1" destOrd="0" presId="urn:microsoft.com/office/officeart/2005/8/layout/list1"/>
    <dgm:cxn modelId="{7A226EED-5E82-4848-B3D2-7A20177999D2}" type="presOf" srcId="{E6852EC8-81D8-4D61-B8D1-29D60E82C215}" destId="{71571D70-DF36-42FA-B83C-DBB3CB78092C}" srcOrd="0" destOrd="0" presId="urn:microsoft.com/office/officeart/2005/8/layout/list1"/>
    <dgm:cxn modelId="{99C2A301-DBBA-4959-BF10-5249400036EF}" srcId="{E6852EC8-81D8-4D61-B8D1-29D60E82C215}" destId="{864EBAD7-0C6C-40E6-8CA4-81C93A63A103}" srcOrd="5" destOrd="0" parTransId="{D6876DEE-060E-4E86-904E-B2DBF302B988}" sibTransId="{0B345E45-2A74-4AD1-A19E-FE2D372CD5C3}"/>
    <dgm:cxn modelId="{E94C3CCB-3ADD-4617-B72E-FAF878EFDC8A}" srcId="{E6852EC8-81D8-4D61-B8D1-29D60E82C215}" destId="{32BF91ED-1826-4559-A710-EC8102C18CB6}" srcOrd="3" destOrd="0" parTransId="{6F2B476D-4046-4A32-90D4-9ACBB24BDBAF}" sibTransId="{7E64B45C-5F0A-4046-8DC0-3AE6568F60E1}"/>
    <dgm:cxn modelId="{A1602488-7E73-4FC6-AB60-5CC5CD142430}" type="presOf" srcId="{3230954F-6597-4953-8742-65C1FD4D45EB}" destId="{F27DF577-FAF3-4EFF-8E58-D52900CB225E}" srcOrd="1" destOrd="0" presId="urn:microsoft.com/office/officeart/2005/8/layout/list1"/>
    <dgm:cxn modelId="{C0233678-864F-48B1-8590-E1EEA172227F}" type="presOf" srcId="{E81F8F76-3B95-4A6E-A77B-351D1BAD4971}" destId="{C79C6E82-DF7E-4148-8B05-05ACD3ECDB9A}" srcOrd="1" destOrd="0" presId="urn:microsoft.com/office/officeart/2005/8/layout/list1"/>
    <dgm:cxn modelId="{C1713296-7783-400D-B390-0A95C5A96D04}" type="presOf" srcId="{864EBAD7-0C6C-40E6-8CA4-81C93A63A103}" destId="{903F4753-27E2-4A4F-9861-EF687D85A6B0}" srcOrd="0" destOrd="0" presId="urn:microsoft.com/office/officeart/2005/8/layout/list1"/>
    <dgm:cxn modelId="{4F111D17-7BA8-4BC0-A596-E4DDF90E5A7C}" srcId="{E6852EC8-81D8-4D61-B8D1-29D60E82C215}" destId="{6DF526D2-0A74-4FED-BC72-8718227600F9}" srcOrd="4" destOrd="0" parTransId="{01BDB62F-0F0A-482C-9E9E-239B1FB8607A}" sibTransId="{96FD5592-ADC6-4874-BBF4-59FD389AFC17}"/>
    <dgm:cxn modelId="{5AA46006-2AA8-4885-8F64-B42D7188E8E0}" srcId="{E6852EC8-81D8-4D61-B8D1-29D60E82C215}" destId="{E81F8F76-3B95-4A6E-A77B-351D1BAD4971}" srcOrd="2" destOrd="0" parTransId="{BA43E2A1-D412-4F95-ABAC-85B8049C27AD}" sibTransId="{DF401744-22A7-4E11-A36F-37A7CCD99066}"/>
    <dgm:cxn modelId="{678B6D52-C7F4-480E-9584-065BC73C5A78}" type="presOf" srcId="{01D4FF3A-DA22-4EB3-9729-ED0531E4C20D}" destId="{E2911281-FB08-43B5-A719-DC00461ABF2C}" srcOrd="1" destOrd="0" presId="urn:microsoft.com/office/officeart/2005/8/layout/list1"/>
    <dgm:cxn modelId="{04FC5F7B-416C-4C01-B9EB-4516FAA16D72}" srcId="{E6852EC8-81D8-4D61-B8D1-29D60E82C215}" destId="{01D4FF3A-DA22-4EB3-9729-ED0531E4C20D}" srcOrd="1" destOrd="0" parTransId="{EEC93E48-9839-40DC-8A1F-44A1AC88779B}" sibTransId="{B46CDDCD-C1BF-48E6-9D17-18254AA5AEF2}"/>
    <dgm:cxn modelId="{649AC4BE-37C0-4406-B25E-127F87D32677}" srcId="{E6852EC8-81D8-4D61-B8D1-29D60E82C215}" destId="{3230954F-6597-4953-8742-65C1FD4D45EB}" srcOrd="0" destOrd="0" parTransId="{C83A6921-287C-4330-BD9F-A0F722148230}" sibTransId="{CFDAAFA1-F163-4C9F-84E6-383ABCEE7EE8}"/>
    <dgm:cxn modelId="{7B2F73E4-6900-445E-996C-D043638B77D8}" type="presOf" srcId="{6DF526D2-0A74-4FED-BC72-8718227600F9}" destId="{5C99A7C1-4185-45B6-ADA1-B50B4A91166B}" srcOrd="0" destOrd="0" presId="urn:microsoft.com/office/officeart/2005/8/layout/list1"/>
    <dgm:cxn modelId="{C514DEC7-8CA0-4597-AA44-82882A60B124}" type="presOf" srcId="{32BF91ED-1826-4559-A710-EC8102C18CB6}" destId="{430183AB-56E9-4A8B-85E9-B44E5E7A82B2}" srcOrd="0" destOrd="0" presId="urn:microsoft.com/office/officeart/2005/8/layout/list1"/>
    <dgm:cxn modelId="{079AAA22-DD6B-40D4-ACB9-FF0F2EDE7EF9}" type="presOf" srcId="{E81F8F76-3B95-4A6E-A77B-351D1BAD4971}" destId="{DF140C5B-DDE2-4195-897E-8D0DB63C220B}" srcOrd="0" destOrd="0" presId="urn:microsoft.com/office/officeart/2005/8/layout/list1"/>
    <dgm:cxn modelId="{01784854-E10C-4CBB-85F9-5CAD456E8703}" type="presOf" srcId="{3230954F-6597-4953-8742-65C1FD4D45EB}" destId="{635BE767-B61F-45C8-9601-3C0463B4CFAD}" srcOrd="0" destOrd="0" presId="urn:microsoft.com/office/officeart/2005/8/layout/list1"/>
    <dgm:cxn modelId="{42846B36-617F-4B9D-80D3-A5D4253B97E3}" type="presOf" srcId="{01D4FF3A-DA22-4EB3-9729-ED0531E4C20D}" destId="{EE707C89-DE61-485D-A8D9-CC1DC13CA467}" srcOrd="0" destOrd="0" presId="urn:microsoft.com/office/officeart/2005/8/layout/list1"/>
    <dgm:cxn modelId="{7CC868C7-F0D2-4FE1-8075-F761E80531B6}" type="presOf" srcId="{32BF91ED-1826-4559-A710-EC8102C18CB6}" destId="{B1C8C7A8-9C33-4DD1-9154-E3CB67B725F5}" srcOrd="1" destOrd="0" presId="urn:microsoft.com/office/officeart/2005/8/layout/list1"/>
    <dgm:cxn modelId="{02B4F02A-D813-48BC-BD64-098B2436DE75}" type="presOf" srcId="{864EBAD7-0C6C-40E6-8CA4-81C93A63A103}" destId="{2352D680-33C0-4F84-99A4-CD5DFDD28285}" srcOrd="1" destOrd="0" presId="urn:microsoft.com/office/officeart/2005/8/layout/list1"/>
    <dgm:cxn modelId="{02823F52-44CD-431E-BF83-CA21072B7BC3}" type="presParOf" srcId="{71571D70-DF36-42FA-B83C-DBB3CB78092C}" destId="{1F033D54-62BE-4029-B451-16B08D3B8904}" srcOrd="0" destOrd="0" presId="urn:microsoft.com/office/officeart/2005/8/layout/list1"/>
    <dgm:cxn modelId="{3ED2BE51-18D0-4CE5-8D55-F2458E1E0AE3}" type="presParOf" srcId="{1F033D54-62BE-4029-B451-16B08D3B8904}" destId="{635BE767-B61F-45C8-9601-3C0463B4CFAD}" srcOrd="0" destOrd="0" presId="urn:microsoft.com/office/officeart/2005/8/layout/list1"/>
    <dgm:cxn modelId="{16D94833-1FB5-4646-B78C-C1F4D5B9B037}" type="presParOf" srcId="{1F033D54-62BE-4029-B451-16B08D3B8904}" destId="{F27DF577-FAF3-4EFF-8E58-D52900CB225E}" srcOrd="1" destOrd="0" presId="urn:microsoft.com/office/officeart/2005/8/layout/list1"/>
    <dgm:cxn modelId="{BAFD8C48-57D1-4CEE-9FAE-CEFE955F7026}" type="presParOf" srcId="{71571D70-DF36-42FA-B83C-DBB3CB78092C}" destId="{F6FC11DE-3743-4AB5-B425-28F36E03373D}" srcOrd="1" destOrd="0" presId="urn:microsoft.com/office/officeart/2005/8/layout/list1"/>
    <dgm:cxn modelId="{2FDF5AD1-A4BF-4AFC-876D-2F08D2B91E5F}" type="presParOf" srcId="{71571D70-DF36-42FA-B83C-DBB3CB78092C}" destId="{CE892E82-8567-40F9-A537-A623E666820C}" srcOrd="2" destOrd="0" presId="urn:microsoft.com/office/officeart/2005/8/layout/list1"/>
    <dgm:cxn modelId="{B8B16AD0-4072-44B4-BF67-81C5E9DA8A7A}" type="presParOf" srcId="{71571D70-DF36-42FA-B83C-DBB3CB78092C}" destId="{A4D14E1A-7755-4F2F-B3E5-591DA07AC795}" srcOrd="3" destOrd="0" presId="urn:microsoft.com/office/officeart/2005/8/layout/list1"/>
    <dgm:cxn modelId="{B8C794D4-AE19-4C6F-975E-85F2001FC1B9}" type="presParOf" srcId="{71571D70-DF36-42FA-B83C-DBB3CB78092C}" destId="{8F667BB2-7CA4-46A7-9865-E0FDD72C1F24}" srcOrd="4" destOrd="0" presId="urn:microsoft.com/office/officeart/2005/8/layout/list1"/>
    <dgm:cxn modelId="{36808BC0-5A60-4FA1-87B5-8C2D67007E43}" type="presParOf" srcId="{8F667BB2-7CA4-46A7-9865-E0FDD72C1F24}" destId="{EE707C89-DE61-485D-A8D9-CC1DC13CA467}" srcOrd="0" destOrd="0" presId="urn:microsoft.com/office/officeart/2005/8/layout/list1"/>
    <dgm:cxn modelId="{3EF70AEA-DC00-4B82-8B65-05F12D7FE9A8}" type="presParOf" srcId="{8F667BB2-7CA4-46A7-9865-E0FDD72C1F24}" destId="{E2911281-FB08-43B5-A719-DC00461ABF2C}" srcOrd="1" destOrd="0" presId="urn:microsoft.com/office/officeart/2005/8/layout/list1"/>
    <dgm:cxn modelId="{C89EDFFC-988A-4B29-B42F-3BFD84EAA85C}" type="presParOf" srcId="{71571D70-DF36-42FA-B83C-DBB3CB78092C}" destId="{3D193B7C-7566-4E9C-9C5E-2441022D4866}" srcOrd="5" destOrd="0" presId="urn:microsoft.com/office/officeart/2005/8/layout/list1"/>
    <dgm:cxn modelId="{38CCA52C-8513-4D16-AC3C-DA4B342D2BFB}" type="presParOf" srcId="{71571D70-DF36-42FA-B83C-DBB3CB78092C}" destId="{5178552A-53EB-4449-928B-E069DDB7250A}" srcOrd="6" destOrd="0" presId="urn:microsoft.com/office/officeart/2005/8/layout/list1"/>
    <dgm:cxn modelId="{D368EFFA-B209-4CFB-9E0F-91713961C2F8}" type="presParOf" srcId="{71571D70-DF36-42FA-B83C-DBB3CB78092C}" destId="{E2578C55-1FD8-44E9-BAA7-6AF4D736B7EB}" srcOrd="7" destOrd="0" presId="urn:microsoft.com/office/officeart/2005/8/layout/list1"/>
    <dgm:cxn modelId="{B6083458-10CB-4470-BE27-DAA2BD573EE7}" type="presParOf" srcId="{71571D70-DF36-42FA-B83C-DBB3CB78092C}" destId="{93B338CC-4FDE-4B9F-8DD6-0EEC3EEF7709}" srcOrd="8" destOrd="0" presId="urn:microsoft.com/office/officeart/2005/8/layout/list1"/>
    <dgm:cxn modelId="{163D5B9D-97B6-4F32-BB2A-A511592C6398}" type="presParOf" srcId="{93B338CC-4FDE-4B9F-8DD6-0EEC3EEF7709}" destId="{DF140C5B-DDE2-4195-897E-8D0DB63C220B}" srcOrd="0" destOrd="0" presId="urn:microsoft.com/office/officeart/2005/8/layout/list1"/>
    <dgm:cxn modelId="{F15C153E-006A-45DF-9625-237299218A9B}" type="presParOf" srcId="{93B338CC-4FDE-4B9F-8DD6-0EEC3EEF7709}" destId="{C79C6E82-DF7E-4148-8B05-05ACD3ECDB9A}" srcOrd="1" destOrd="0" presId="urn:microsoft.com/office/officeart/2005/8/layout/list1"/>
    <dgm:cxn modelId="{E1EC73D0-975D-4978-B473-DA1CC5E68DFB}" type="presParOf" srcId="{71571D70-DF36-42FA-B83C-DBB3CB78092C}" destId="{6F57CD01-89D7-4F4C-8C68-9DDEC28B9131}" srcOrd="9" destOrd="0" presId="urn:microsoft.com/office/officeart/2005/8/layout/list1"/>
    <dgm:cxn modelId="{1043204D-3239-413C-81F2-B042619D6CBD}" type="presParOf" srcId="{71571D70-DF36-42FA-B83C-DBB3CB78092C}" destId="{0BBF8297-BFDA-47B9-A62E-F198C288EC9B}" srcOrd="10" destOrd="0" presId="urn:microsoft.com/office/officeart/2005/8/layout/list1"/>
    <dgm:cxn modelId="{D702225C-B6AE-4B34-A8EA-4430F74CD02F}" type="presParOf" srcId="{71571D70-DF36-42FA-B83C-DBB3CB78092C}" destId="{E45CFB16-69D8-48BB-A3C6-8AE6A947686E}" srcOrd="11" destOrd="0" presId="urn:microsoft.com/office/officeart/2005/8/layout/list1"/>
    <dgm:cxn modelId="{30F3C5AA-7172-4037-874E-9B238BF6D2BD}" type="presParOf" srcId="{71571D70-DF36-42FA-B83C-DBB3CB78092C}" destId="{92C926D7-B439-46FE-A53C-B44D309965B8}" srcOrd="12" destOrd="0" presId="urn:microsoft.com/office/officeart/2005/8/layout/list1"/>
    <dgm:cxn modelId="{CB2C7A12-6EC8-43DC-B424-9B3878F44FF9}" type="presParOf" srcId="{92C926D7-B439-46FE-A53C-B44D309965B8}" destId="{430183AB-56E9-4A8B-85E9-B44E5E7A82B2}" srcOrd="0" destOrd="0" presId="urn:microsoft.com/office/officeart/2005/8/layout/list1"/>
    <dgm:cxn modelId="{69FC4C35-4B88-4869-A2FF-37D86C8D1DBC}" type="presParOf" srcId="{92C926D7-B439-46FE-A53C-B44D309965B8}" destId="{B1C8C7A8-9C33-4DD1-9154-E3CB67B725F5}" srcOrd="1" destOrd="0" presId="urn:microsoft.com/office/officeart/2005/8/layout/list1"/>
    <dgm:cxn modelId="{06D29793-0645-48CC-8E03-78380CBCE571}" type="presParOf" srcId="{71571D70-DF36-42FA-B83C-DBB3CB78092C}" destId="{E0115BAB-CD56-43CB-91DE-E2B9909FF521}" srcOrd="13" destOrd="0" presId="urn:microsoft.com/office/officeart/2005/8/layout/list1"/>
    <dgm:cxn modelId="{DE811DEB-D75B-4562-B160-6753327F00BF}" type="presParOf" srcId="{71571D70-DF36-42FA-B83C-DBB3CB78092C}" destId="{52603BF6-9478-4728-BEE6-6AB87397143B}" srcOrd="14" destOrd="0" presId="urn:microsoft.com/office/officeart/2005/8/layout/list1"/>
    <dgm:cxn modelId="{B8F8B5DA-4AF2-4B95-A6A9-ED3FDFBF3AC4}" type="presParOf" srcId="{71571D70-DF36-42FA-B83C-DBB3CB78092C}" destId="{6285E956-E5C6-4EE5-86A5-F31B4D613B25}" srcOrd="15" destOrd="0" presId="urn:microsoft.com/office/officeart/2005/8/layout/list1"/>
    <dgm:cxn modelId="{50F693BD-1F83-4984-8078-E7814BBE4BDA}" type="presParOf" srcId="{71571D70-DF36-42FA-B83C-DBB3CB78092C}" destId="{6B853C57-E79D-4C7D-B658-FCA8DA881C4D}" srcOrd="16" destOrd="0" presId="urn:microsoft.com/office/officeart/2005/8/layout/list1"/>
    <dgm:cxn modelId="{931813DF-C2D0-4385-9E68-A541B29D4409}" type="presParOf" srcId="{6B853C57-E79D-4C7D-B658-FCA8DA881C4D}" destId="{5C99A7C1-4185-45B6-ADA1-B50B4A91166B}" srcOrd="0" destOrd="0" presId="urn:microsoft.com/office/officeart/2005/8/layout/list1"/>
    <dgm:cxn modelId="{3A7A01CD-D71F-4155-B5BB-41930FA6D136}" type="presParOf" srcId="{6B853C57-E79D-4C7D-B658-FCA8DA881C4D}" destId="{C2AD24F0-B5E3-42EF-B35B-894F6A2229C3}" srcOrd="1" destOrd="0" presId="urn:microsoft.com/office/officeart/2005/8/layout/list1"/>
    <dgm:cxn modelId="{E2EA453D-C03F-49B0-9403-767F7AABD468}" type="presParOf" srcId="{71571D70-DF36-42FA-B83C-DBB3CB78092C}" destId="{47A5DE1B-7968-4E6F-9DE6-B3F251C09604}" srcOrd="17" destOrd="0" presId="urn:microsoft.com/office/officeart/2005/8/layout/list1"/>
    <dgm:cxn modelId="{309FB5CC-2AF7-4A63-AE7F-1574FB778CCE}" type="presParOf" srcId="{71571D70-DF36-42FA-B83C-DBB3CB78092C}" destId="{63FD67CB-9C1A-4F8C-9760-171892383D71}" srcOrd="18" destOrd="0" presId="urn:microsoft.com/office/officeart/2005/8/layout/list1"/>
    <dgm:cxn modelId="{50BC493A-3CB1-4490-B336-AF60FACF85ED}" type="presParOf" srcId="{71571D70-DF36-42FA-B83C-DBB3CB78092C}" destId="{D4A92DC9-BA39-41E7-ADB3-598E39D3790B}" srcOrd="19" destOrd="0" presId="urn:microsoft.com/office/officeart/2005/8/layout/list1"/>
    <dgm:cxn modelId="{3BD1DB6D-B2DC-43E3-BA14-3102EC47EFC5}" type="presParOf" srcId="{71571D70-DF36-42FA-B83C-DBB3CB78092C}" destId="{50768364-3391-4CF6-B608-C49DD4B584D4}" srcOrd="20" destOrd="0" presId="urn:microsoft.com/office/officeart/2005/8/layout/list1"/>
    <dgm:cxn modelId="{376F2C27-067E-451F-B8D3-B66C69A791DC}" type="presParOf" srcId="{50768364-3391-4CF6-B608-C49DD4B584D4}" destId="{903F4753-27E2-4A4F-9861-EF687D85A6B0}" srcOrd="0" destOrd="0" presId="urn:microsoft.com/office/officeart/2005/8/layout/list1"/>
    <dgm:cxn modelId="{7E7E4FC2-650E-4505-905D-EDD578ABA8E9}" type="presParOf" srcId="{50768364-3391-4CF6-B608-C49DD4B584D4}" destId="{2352D680-33C0-4F84-99A4-CD5DFDD28285}" srcOrd="1" destOrd="0" presId="urn:microsoft.com/office/officeart/2005/8/layout/list1"/>
    <dgm:cxn modelId="{C117AB74-CA2F-4434-961A-04E2AE14F632}" type="presParOf" srcId="{71571D70-DF36-42FA-B83C-DBB3CB78092C}" destId="{E308DDF1-EA8B-4B79-BD78-363FC6632345}" srcOrd="21" destOrd="0" presId="urn:microsoft.com/office/officeart/2005/8/layout/list1"/>
    <dgm:cxn modelId="{3741E16C-48CE-48C4-BF39-C457ED37A463}" type="presParOf" srcId="{71571D70-DF36-42FA-B83C-DBB3CB78092C}" destId="{BD4103ED-A293-4F0D-A829-E569FD6CCDB2}"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9AF7124-4647-4AC4-B919-1609B3545F24}"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it-IT"/>
        </a:p>
      </dgm:t>
    </dgm:pt>
    <dgm:pt modelId="{1F89FEF2-E945-47D7-8FD0-6A7AB10C3F34}">
      <dgm:prSet phldrT="[Testo]" custT="1"/>
      <dgm:spPr/>
      <dgm:t>
        <a:bodyPr/>
        <a:lstStyle/>
        <a:p>
          <a:pPr algn="just"/>
          <a:r>
            <a:rPr lang="it-IT" sz="1200" dirty="0"/>
            <a:t>PRODUZIONE ENERGIA DA FONTE RINNOVABILE</a:t>
          </a:r>
        </a:p>
      </dgm:t>
    </dgm:pt>
    <dgm:pt modelId="{3CD5CB57-E1B4-4E87-BFB0-FB8773A9E9F0}" type="parTrans" cxnId="{9D3CE807-3689-4D5E-BC39-CB957A77EBB8}">
      <dgm:prSet/>
      <dgm:spPr/>
      <dgm:t>
        <a:bodyPr/>
        <a:lstStyle/>
        <a:p>
          <a:endParaRPr lang="it-IT"/>
        </a:p>
      </dgm:t>
    </dgm:pt>
    <dgm:pt modelId="{4092A6B3-06A0-4D8E-9116-405871F06463}" type="sibTrans" cxnId="{9D3CE807-3689-4D5E-BC39-CB957A77EBB8}">
      <dgm:prSet/>
      <dgm:spPr/>
      <dgm:t>
        <a:bodyPr/>
        <a:lstStyle/>
        <a:p>
          <a:endParaRPr lang="it-IT"/>
        </a:p>
      </dgm:t>
    </dgm:pt>
    <dgm:pt modelId="{952E3B3C-3E80-4289-AFF3-8EE38B14C68A}">
      <dgm:prSet phldrT="[Testo]"/>
      <dgm:spPr/>
      <dgm:t>
        <a:bodyPr/>
        <a:lstStyle/>
        <a:p>
          <a:r>
            <a:rPr lang="it-IT" dirty="0" err="1"/>
            <a:t>Bio</a:t>
          </a:r>
          <a:r>
            <a:rPr lang="it-IT" dirty="0"/>
            <a:t> </a:t>
          </a:r>
          <a:r>
            <a:rPr lang="it-IT" dirty="0" err="1"/>
            <a:t>essicatore</a:t>
          </a:r>
          <a:r>
            <a:rPr lang="it-IT" dirty="0"/>
            <a:t> Fanghi</a:t>
          </a:r>
        </a:p>
      </dgm:t>
    </dgm:pt>
    <dgm:pt modelId="{52CFAA08-DB27-405B-9497-68329E6B9FC0}" type="parTrans" cxnId="{76FC5922-47A8-48B5-810B-43B5308060AC}">
      <dgm:prSet/>
      <dgm:spPr/>
      <dgm:t>
        <a:bodyPr/>
        <a:lstStyle/>
        <a:p>
          <a:endParaRPr lang="it-IT"/>
        </a:p>
      </dgm:t>
    </dgm:pt>
    <dgm:pt modelId="{94356662-7F2F-4924-937C-95358B6E1E4D}" type="sibTrans" cxnId="{76FC5922-47A8-48B5-810B-43B5308060AC}">
      <dgm:prSet/>
      <dgm:spPr/>
      <dgm:t>
        <a:bodyPr/>
        <a:lstStyle/>
        <a:p>
          <a:endParaRPr lang="it-IT"/>
        </a:p>
      </dgm:t>
    </dgm:pt>
    <dgm:pt modelId="{EEE04ED5-70F6-47EE-A92D-86A74A5F26CB}">
      <dgm:prSet phldrT="[Testo]"/>
      <dgm:spPr/>
      <dgm:t>
        <a:bodyPr/>
        <a:lstStyle/>
        <a:p>
          <a:r>
            <a:rPr lang="it-IT" dirty="0"/>
            <a:t>Impianti Fotovoltaici</a:t>
          </a:r>
        </a:p>
      </dgm:t>
    </dgm:pt>
    <dgm:pt modelId="{707E2607-E980-4D8D-AEA1-4AABB759F430}" type="parTrans" cxnId="{BBF22079-3541-4502-AE6C-D0DC07085450}">
      <dgm:prSet/>
      <dgm:spPr/>
      <dgm:t>
        <a:bodyPr/>
        <a:lstStyle/>
        <a:p>
          <a:endParaRPr lang="it-IT"/>
        </a:p>
      </dgm:t>
    </dgm:pt>
    <dgm:pt modelId="{135AD43A-743E-4920-8818-1E771E86E512}" type="sibTrans" cxnId="{BBF22079-3541-4502-AE6C-D0DC07085450}">
      <dgm:prSet/>
      <dgm:spPr/>
      <dgm:t>
        <a:bodyPr/>
        <a:lstStyle/>
        <a:p>
          <a:endParaRPr lang="it-IT"/>
        </a:p>
      </dgm:t>
    </dgm:pt>
    <dgm:pt modelId="{94C56E9D-2E84-4581-8306-7FCC76F01F6E}">
      <dgm:prSet phldrT="[Testo]" custT="1"/>
      <dgm:spPr/>
      <dgm:t>
        <a:bodyPr/>
        <a:lstStyle/>
        <a:p>
          <a:pPr algn="l"/>
          <a:r>
            <a:rPr lang="it-IT" sz="1200" dirty="0"/>
            <a:t>HI TECH</a:t>
          </a:r>
        </a:p>
      </dgm:t>
    </dgm:pt>
    <dgm:pt modelId="{09531604-70AA-4CC0-9A94-E55E63560E86}" type="parTrans" cxnId="{E8FC11C0-0939-48F6-ABEB-5EF205B914DB}">
      <dgm:prSet/>
      <dgm:spPr/>
      <dgm:t>
        <a:bodyPr/>
        <a:lstStyle/>
        <a:p>
          <a:endParaRPr lang="it-IT"/>
        </a:p>
      </dgm:t>
    </dgm:pt>
    <dgm:pt modelId="{F19E2FBA-506E-490F-8AA6-D985264DA92C}" type="sibTrans" cxnId="{E8FC11C0-0939-48F6-ABEB-5EF205B914DB}">
      <dgm:prSet/>
      <dgm:spPr/>
      <dgm:t>
        <a:bodyPr/>
        <a:lstStyle/>
        <a:p>
          <a:endParaRPr lang="it-IT"/>
        </a:p>
      </dgm:t>
    </dgm:pt>
    <dgm:pt modelId="{69C80234-132A-477B-B6BF-01E2BCC8813B}">
      <dgm:prSet phldrT="[Testo]"/>
      <dgm:spPr/>
      <dgm:t>
        <a:bodyPr/>
        <a:lstStyle/>
        <a:p>
          <a:r>
            <a:rPr lang="it-IT" dirty="0"/>
            <a:t>Strumenti di Laboratorio</a:t>
          </a:r>
        </a:p>
      </dgm:t>
    </dgm:pt>
    <dgm:pt modelId="{F98A2CEC-E344-481B-99AC-7E9913D6C408}" type="parTrans" cxnId="{B6C2AC38-654E-4F07-8617-6EBB7A50EDE6}">
      <dgm:prSet/>
      <dgm:spPr/>
      <dgm:t>
        <a:bodyPr/>
        <a:lstStyle/>
        <a:p>
          <a:endParaRPr lang="it-IT"/>
        </a:p>
      </dgm:t>
    </dgm:pt>
    <dgm:pt modelId="{4FB8B594-733A-4C4A-9A41-CFB0872D4478}" type="sibTrans" cxnId="{B6C2AC38-654E-4F07-8617-6EBB7A50EDE6}">
      <dgm:prSet/>
      <dgm:spPr/>
      <dgm:t>
        <a:bodyPr/>
        <a:lstStyle/>
        <a:p>
          <a:endParaRPr lang="it-IT"/>
        </a:p>
      </dgm:t>
    </dgm:pt>
    <dgm:pt modelId="{298165E7-16A8-4986-9A9A-BCC64C0867B2}">
      <dgm:prSet phldrT="[Testo]"/>
      <dgm:spPr/>
      <dgm:t>
        <a:bodyPr/>
        <a:lstStyle/>
        <a:p>
          <a:r>
            <a:rPr lang="it-IT" dirty="0"/>
            <a:t>Nuovi metodi di depurazione</a:t>
          </a:r>
        </a:p>
      </dgm:t>
    </dgm:pt>
    <dgm:pt modelId="{B21C98A6-C88B-4E64-B455-92409462F9E2}" type="parTrans" cxnId="{2DF119D6-5801-411E-9E8B-C7DBE0629A42}">
      <dgm:prSet/>
      <dgm:spPr/>
      <dgm:t>
        <a:bodyPr/>
        <a:lstStyle/>
        <a:p>
          <a:endParaRPr lang="it-IT"/>
        </a:p>
      </dgm:t>
    </dgm:pt>
    <dgm:pt modelId="{0794E387-873C-42E3-ABFB-21C5C40B1B9E}" type="sibTrans" cxnId="{2DF119D6-5801-411E-9E8B-C7DBE0629A42}">
      <dgm:prSet/>
      <dgm:spPr/>
      <dgm:t>
        <a:bodyPr/>
        <a:lstStyle/>
        <a:p>
          <a:endParaRPr lang="it-IT"/>
        </a:p>
      </dgm:t>
    </dgm:pt>
    <dgm:pt modelId="{01A816E4-2525-4AAC-80A1-270BC324ECEB}">
      <dgm:prSet phldrT="[Testo]"/>
      <dgm:spPr/>
      <dgm:t>
        <a:bodyPr/>
        <a:lstStyle/>
        <a:p>
          <a:endParaRPr lang="it-IT" dirty="0"/>
        </a:p>
      </dgm:t>
    </dgm:pt>
    <dgm:pt modelId="{C7CABA9F-F5BE-47E5-8756-6D8A7B6506E2}" type="parTrans" cxnId="{7AEC4BC0-8C00-406C-B9C9-70627A48FF89}">
      <dgm:prSet/>
      <dgm:spPr/>
      <dgm:t>
        <a:bodyPr/>
        <a:lstStyle/>
        <a:p>
          <a:endParaRPr lang="it-IT"/>
        </a:p>
      </dgm:t>
    </dgm:pt>
    <dgm:pt modelId="{1C5B334F-EA86-4EE0-B6DB-F45FFADBC2A5}" type="sibTrans" cxnId="{7AEC4BC0-8C00-406C-B9C9-70627A48FF89}">
      <dgm:prSet/>
      <dgm:spPr/>
      <dgm:t>
        <a:bodyPr/>
        <a:lstStyle/>
        <a:p>
          <a:endParaRPr lang="it-IT"/>
        </a:p>
      </dgm:t>
    </dgm:pt>
    <dgm:pt modelId="{228C4396-D4D6-4542-9282-D3E0431A03F6}">
      <dgm:prSet phldrT="[Testo]"/>
      <dgm:spPr/>
      <dgm:t>
        <a:bodyPr/>
        <a:lstStyle/>
        <a:p>
          <a:endParaRPr lang="it-IT" dirty="0"/>
        </a:p>
      </dgm:t>
    </dgm:pt>
    <dgm:pt modelId="{4A945AEF-E3A0-4C05-A1A4-1528D7A7C565}" type="parTrans" cxnId="{AAE99FED-3FD1-4723-8EFA-CE6394A6A687}">
      <dgm:prSet/>
      <dgm:spPr/>
      <dgm:t>
        <a:bodyPr/>
        <a:lstStyle/>
        <a:p>
          <a:endParaRPr lang="it-IT"/>
        </a:p>
      </dgm:t>
    </dgm:pt>
    <dgm:pt modelId="{77049BBC-5514-430C-A357-FFE9E527565A}" type="sibTrans" cxnId="{AAE99FED-3FD1-4723-8EFA-CE6394A6A687}">
      <dgm:prSet/>
      <dgm:spPr/>
      <dgm:t>
        <a:bodyPr/>
        <a:lstStyle/>
        <a:p>
          <a:endParaRPr lang="it-IT"/>
        </a:p>
      </dgm:t>
    </dgm:pt>
    <dgm:pt modelId="{C46DB8F0-38F0-496D-9B13-8D1C3D4BBDDE}">
      <dgm:prSet phldrT="[Testo]"/>
      <dgm:spPr/>
      <dgm:t>
        <a:bodyPr/>
        <a:lstStyle/>
        <a:p>
          <a:endParaRPr lang="it-IT" dirty="0"/>
        </a:p>
      </dgm:t>
    </dgm:pt>
    <dgm:pt modelId="{0EB98376-3A6F-4875-8682-EB8756A8E387}" type="parTrans" cxnId="{9E69ACD2-A58D-4CF5-A3CB-6F13AB33CCF8}">
      <dgm:prSet/>
      <dgm:spPr/>
      <dgm:t>
        <a:bodyPr/>
        <a:lstStyle/>
        <a:p>
          <a:endParaRPr lang="it-IT"/>
        </a:p>
      </dgm:t>
    </dgm:pt>
    <dgm:pt modelId="{626F995F-D803-47BE-92F8-619F7E0F7A8D}" type="sibTrans" cxnId="{9E69ACD2-A58D-4CF5-A3CB-6F13AB33CCF8}">
      <dgm:prSet/>
      <dgm:spPr/>
      <dgm:t>
        <a:bodyPr/>
        <a:lstStyle/>
        <a:p>
          <a:endParaRPr lang="it-IT"/>
        </a:p>
      </dgm:t>
    </dgm:pt>
    <dgm:pt modelId="{AB5D72DF-B444-414A-9A0D-867137269E7E}">
      <dgm:prSet phldrT="[Testo]"/>
      <dgm:spPr/>
      <dgm:t>
        <a:bodyPr/>
        <a:lstStyle/>
        <a:p>
          <a:endParaRPr lang="it-IT" dirty="0"/>
        </a:p>
      </dgm:t>
    </dgm:pt>
    <dgm:pt modelId="{6EF6F9A1-64A7-4E08-9B44-D5B1EAE42B96}" type="parTrans" cxnId="{3C24469B-5765-400A-B49F-9E22A0A10A12}">
      <dgm:prSet/>
      <dgm:spPr/>
      <dgm:t>
        <a:bodyPr/>
        <a:lstStyle/>
        <a:p>
          <a:endParaRPr lang="it-IT"/>
        </a:p>
      </dgm:t>
    </dgm:pt>
    <dgm:pt modelId="{F8B46D0E-7B3D-45AE-8D76-011AFBD06CF6}" type="sibTrans" cxnId="{3C24469B-5765-400A-B49F-9E22A0A10A12}">
      <dgm:prSet/>
      <dgm:spPr/>
      <dgm:t>
        <a:bodyPr/>
        <a:lstStyle/>
        <a:p>
          <a:endParaRPr lang="it-IT"/>
        </a:p>
      </dgm:t>
    </dgm:pt>
    <dgm:pt modelId="{FA53E095-F72B-4A34-AD7A-26D8D9429206}">
      <dgm:prSet phldrT="[Testo]"/>
      <dgm:spPr/>
      <dgm:t>
        <a:bodyPr/>
        <a:lstStyle/>
        <a:p>
          <a:endParaRPr lang="it-IT" dirty="0"/>
        </a:p>
      </dgm:t>
    </dgm:pt>
    <dgm:pt modelId="{674457A2-F97B-4B6F-BCFC-7D738BACC4F8}" type="parTrans" cxnId="{E1A8A1DA-ACEF-44C6-B8C4-93772A750266}">
      <dgm:prSet/>
      <dgm:spPr/>
      <dgm:t>
        <a:bodyPr/>
        <a:lstStyle/>
        <a:p>
          <a:endParaRPr lang="it-IT"/>
        </a:p>
      </dgm:t>
    </dgm:pt>
    <dgm:pt modelId="{960D0A54-C29A-4D8F-AB2A-834E102C4666}" type="sibTrans" cxnId="{E1A8A1DA-ACEF-44C6-B8C4-93772A750266}">
      <dgm:prSet/>
      <dgm:spPr/>
      <dgm:t>
        <a:bodyPr/>
        <a:lstStyle/>
        <a:p>
          <a:endParaRPr lang="it-IT"/>
        </a:p>
      </dgm:t>
    </dgm:pt>
    <dgm:pt modelId="{4DCDB778-DA8F-4B2C-A24F-BB506A706A02}">
      <dgm:prSet phldrT="[Testo]"/>
      <dgm:spPr/>
      <dgm:t>
        <a:bodyPr/>
        <a:lstStyle/>
        <a:p>
          <a:endParaRPr lang="it-IT" dirty="0"/>
        </a:p>
      </dgm:t>
    </dgm:pt>
    <dgm:pt modelId="{1B8E9A5A-A332-4A41-9000-D48DB07AADD3}" type="parTrans" cxnId="{DBE5D3B2-BE67-4363-81F8-B56257B9E35A}">
      <dgm:prSet/>
      <dgm:spPr/>
      <dgm:t>
        <a:bodyPr/>
        <a:lstStyle/>
        <a:p>
          <a:endParaRPr lang="it-IT"/>
        </a:p>
      </dgm:t>
    </dgm:pt>
    <dgm:pt modelId="{93961FD8-2DC8-42B1-B0CA-A57D8F462306}" type="sibTrans" cxnId="{DBE5D3B2-BE67-4363-81F8-B56257B9E35A}">
      <dgm:prSet/>
      <dgm:spPr/>
      <dgm:t>
        <a:bodyPr/>
        <a:lstStyle/>
        <a:p>
          <a:endParaRPr lang="it-IT"/>
        </a:p>
      </dgm:t>
    </dgm:pt>
    <dgm:pt modelId="{A68089DA-3208-40BB-9454-F96401B65C3E}">
      <dgm:prSet phldrT="[Testo]"/>
      <dgm:spPr/>
      <dgm:t>
        <a:bodyPr/>
        <a:lstStyle/>
        <a:p>
          <a:endParaRPr lang="it-IT" dirty="0"/>
        </a:p>
      </dgm:t>
    </dgm:pt>
    <dgm:pt modelId="{D5BD57C4-83C8-4253-9E65-BB68FC533181}" type="parTrans" cxnId="{825DF48C-D1B4-49CC-BF4A-BF2708108EF5}">
      <dgm:prSet/>
      <dgm:spPr/>
    </dgm:pt>
    <dgm:pt modelId="{BC8E5D15-19C1-4447-B976-00C5FBFFFF3A}" type="sibTrans" cxnId="{825DF48C-D1B4-49CC-BF4A-BF2708108EF5}">
      <dgm:prSet/>
      <dgm:spPr/>
    </dgm:pt>
    <dgm:pt modelId="{3F56247E-A883-4BE0-AB31-CEE65DFEFFAD}" type="pres">
      <dgm:prSet presAssocID="{69AF7124-4647-4AC4-B919-1609B3545F24}" presName="Name0" presStyleCnt="0">
        <dgm:presLayoutVars>
          <dgm:dir/>
          <dgm:animLvl val="lvl"/>
          <dgm:resizeHandles/>
        </dgm:presLayoutVars>
      </dgm:prSet>
      <dgm:spPr/>
      <dgm:t>
        <a:bodyPr/>
        <a:lstStyle/>
        <a:p>
          <a:endParaRPr lang="it-IT"/>
        </a:p>
      </dgm:t>
    </dgm:pt>
    <dgm:pt modelId="{F1574E39-CDF3-4DA4-B8DB-81A31C8D1F2F}" type="pres">
      <dgm:prSet presAssocID="{1F89FEF2-E945-47D7-8FD0-6A7AB10C3F34}" presName="linNode" presStyleCnt="0"/>
      <dgm:spPr/>
    </dgm:pt>
    <dgm:pt modelId="{B18AC737-5F2F-42E5-B3AA-A2FC21951DEC}" type="pres">
      <dgm:prSet presAssocID="{1F89FEF2-E945-47D7-8FD0-6A7AB10C3F34}" presName="parentShp" presStyleLbl="node1" presStyleIdx="0" presStyleCnt="2">
        <dgm:presLayoutVars>
          <dgm:bulletEnabled val="1"/>
        </dgm:presLayoutVars>
      </dgm:prSet>
      <dgm:spPr/>
      <dgm:t>
        <a:bodyPr/>
        <a:lstStyle/>
        <a:p>
          <a:endParaRPr lang="it-IT"/>
        </a:p>
      </dgm:t>
    </dgm:pt>
    <dgm:pt modelId="{5B34A336-C8B0-44C3-933B-E728A5C7A5F0}" type="pres">
      <dgm:prSet presAssocID="{1F89FEF2-E945-47D7-8FD0-6A7AB10C3F34}" presName="childShp" presStyleLbl="bgAccFollowNode1" presStyleIdx="0" presStyleCnt="2">
        <dgm:presLayoutVars>
          <dgm:bulletEnabled val="1"/>
        </dgm:presLayoutVars>
      </dgm:prSet>
      <dgm:spPr/>
      <dgm:t>
        <a:bodyPr/>
        <a:lstStyle/>
        <a:p>
          <a:endParaRPr lang="it-IT"/>
        </a:p>
      </dgm:t>
    </dgm:pt>
    <dgm:pt modelId="{12938B4C-AA0E-473A-A590-C43A3B5FDCB4}" type="pres">
      <dgm:prSet presAssocID="{4092A6B3-06A0-4D8E-9116-405871F06463}" presName="spacing" presStyleCnt="0"/>
      <dgm:spPr/>
    </dgm:pt>
    <dgm:pt modelId="{1C473721-7995-4234-A8AE-B0AD90CF0343}" type="pres">
      <dgm:prSet presAssocID="{94C56E9D-2E84-4581-8306-7FCC76F01F6E}" presName="linNode" presStyleCnt="0"/>
      <dgm:spPr/>
    </dgm:pt>
    <dgm:pt modelId="{4BAC7BCF-73B7-4BAC-B353-DCFD4F6E5CEB}" type="pres">
      <dgm:prSet presAssocID="{94C56E9D-2E84-4581-8306-7FCC76F01F6E}" presName="parentShp" presStyleLbl="node1" presStyleIdx="1" presStyleCnt="2">
        <dgm:presLayoutVars>
          <dgm:bulletEnabled val="1"/>
        </dgm:presLayoutVars>
      </dgm:prSet>
      <dgm:spPr/>
      <dgm:t>
        <a:bodyPr/>
        <a:lstStyle/>
        <a:p>
          <a:endParaRPr lang="it-IT"/>
        </a:p>
      </dgm:t>
    </dgm:pt>
    <dgm:pt modelId="{2150C545-1359-4D95-A1E2-5BBCCE5E6310}" type="pres">
      <dgm:prSet presAssocID="{94C56E9D-2E84-4581-8306-7FCC76F01F6E}" presName="childShp" presStyleLbl="bgAccFollowNode1" presStyleIdx="1" presStyleCnt="2">
        <dgm:presLayoutVars>
          <dgm:bulletEnabled val="1"/>
        </dgm:presLayoutVars>
      </dgm:prSet>
      <dgm:spPr/>
      <dgm:t>
        <a:bodyPr/>
        <a:lstStyle/>
        <a:p>
          <a:endParaRPr lang="it-IT"/>
        </a:p>
      </dgm:t>
    </dgm:pt>
  </dgm:ptLst>
  <dgm:cxnLst>
    <dgm:cxn modelId="{BBF22079-3541-4502-AE6C-D0DC07085450}" srcId="{1F89FEF2-E945-47D7-8FD0-6A7AB10C3F34}" destId="{EEE04ED5-70F6-47EE-A92D-86A74A5F26CB}" srcOrd="4" destOrd="0" parTransId="{707E2607-E980-4D8D-AEA1-4AABB759F430}" sibTransId="{135AD43A-743E-4920-8818-1E771E86E512}"/>
    <dgm:cxn modelId="{C7A64856-0BA2-4678-A34C-CF70B6E156A5}" type="presOf" srcId="{94C56E9D-2E84-4581-8306-7FCC76F01F6E}" destId="{4BAC7BCF-73B7-4BAC-B353-DCFD4F6E5CEB}" srcOrd="0" destOrd="0" presId="urn:microsoft.com/office/officeart/2005/8/layout/vList6"/>
    <dgm:cxn modelId="{99EC332A-F5CB-4C3A-9AB2-C295CFCE5E09}" type="presOf" srcId="{A68089DA-3208-40BB-9454-F96401B65C3E}" destId="{2150C545-1359-4D95-A1E2-5BBCCE5E6310}" srcOrd="0" destOrd="0" presId="urn:microsoft.com/office/officeart/2005/8/layout/vList6"/>
    <dgm:cxn modelId="{76FC5922-47A8-48B5-810B-43B5308060AC}" srcId="{1F89FEF2-E945-47D7-8FD0-6A7AB10C3F34}" destId="{952E3B3C-3E80-4289-AFF3-8EE38B14C68A}" srcOrd="1" destOrd="0" parTransId="{52CFAA08-DB27-405B-9497-68329E6B9FC0}" sibTransId="{94356662-7F2F-4924-937C-95358B6E1E4D}"/>
    <dgm:cxn modelId="{AAE99FED-3FD1-4723-8EFA-CE6394A6A687}" srcId="{1F89FEF2-E945-47D7-8FD0-6A7AB10C3F34}" destId="{228C4396-D4D6-4542-9282-D3E0431A03F6}" srcOrd="3" destOrd="0" parTransId="{4A945AEF-E3A0-4C05-A1A4-1528D7A7C565}" sibTransId="{77049BBC-5514-430C-A357-FFE9E527565A}"/>
    <dgm:cxn modelId="{B42EDB44-2BD4-4CBC-87B8-072B536D5A56}" type="presOf" srcId="{1F89FEF2-E945-47D7-8FD0-6A7AB10C3F34}" destId="{B18AC737-5F2F-42E5-B3AA-A2FC21951DEC}" srcOrd="0" destOrd="0" presId="urn:microsoft.com/office/officeart/2005/8/layout/vList6"/>
    <dgm:cxn modelId="{9FAE8F0C-C5EC-4A5B-ABD4-AABE4EFA547D}" type="presOf" srcId="{69C80234-132A-477B-B6BF-01E2BCC8813B}" destId="{2150C545-1359-4D95-A1E2-5BBCCE5E6310}" srcOrd="0" destOrd="1" presId="urn:microsoft.com/office/officeart/2005/8/layout/vList6"/>
    <dgm:cxn modelId="{7AEC4BC0-8C00-406C-B9C9-70627A48FF89}" srcId="{1F89FEF2-E945-47D7-8FD0-6A7AB10C3F34}" destId="{01A816E4-2525-4AAC-80A1-270BC324ECEB}" srcOrd="2" destOrd="0" parTransId="{C7CABA9F-F5BE-47E5-8756-6D8A7B6506E2}" sibTransId="{1C5B334F-EA86-4EE0-B6DB-F45FFADBC2A5}"/>
    <dgm:cxn modelId="{9E69ACD2-A58D-4CF5-A3CB-6F13AB33CCF8}" srcId="{94C56E9D-2E84-4581-8306-7FCC76F01F6E}" destId="{C46DB8F0-38F0-496D-9B13-8D1C3D4BBDDE}" srcOrd="4" destOrd="0" parTransId="{0EB98376-3A6F-4875-8682-EB8756A8E387}" sibTransId="{626F995F-D803-47BE-92F8-619F7E0F7A8D}"/>
    <dgm:cxn modelId="{E48E8116-AE85-4752-8F76-E3B4D56B8F43}" type="presOf" srcId="{298165E7-16A8-4986-9A9A-BCC64C0867B2}" destId="{2150C545-1359-4D95-A1E2-5BBCCE5E6310}" srcOrd="0" destOrd="5" presId="urn:microsoft.com/office/officeart/2005/8/layout/vList6"/>
    <dgm:cxn modelId="{99AAC6B3-872F-4A5F-9012-CE4567D70001}" type="presOf" srcId="{01A816E4-2525-4AAC-80A1-270BC324ECEB}" destId="{5B34A336-C8B0-44C3-933B-E728A5C7A5F0}" srcOrd="0" destOrd="2" presId="urn:microsoft.com/office/officeart/2005/8/layout/vList6"/>
    <dgm:cxn modelId="{972A5B4A-DA01-4F6A-9F3D-9BC456A3B5F2}" type="presOf" srcId="{C46DB8F0-38F0-496D-9B13-8D1C3D4BBDDE}" destId="{2150C545-1359-4D95-A1E2-5BBCCE5E6310}" srcOrd="0" destOrd="4" presId="urn:microsoft.com/office/officeart/2005/8/layout/vList6"/>
    <dgm:cxn modelId="{E1A8A1DA-ACEF-44C6-B8C4-93772A750266}" srcId="{94C56E9D-2E84-4581-8306-7FCC76F01F6E}" destId="{FA53E095-F72B-4A34-AD7A-26D8D9429206}" srcOrd="3" destOrd="0" parTransId="{674457A2-F97B-4B6F-BCFC-7D738BACC4F8}" sibTransId="{960D0A54-C29A-4D8F-AB2A-834E102C4666}"/>
    <dgm:cxn modelId="{19AB7976-CD64-425E-8775-87DFD2209525}" type="presOf" srcId="{228C4396-D4D6-4542-9282-D3E0431A03F6}" destId="{5B34A336-C8B0-44C3-933B-E728A5C7A5F0}" srcOrd="0" destOrd="3" presId="urn:microsoft.com/office/officeart/2005/8/layout/vList6"/>
    <dgm:cxn modelId="{825DF48C-D1B4-49CC-BF4A-BF2708108EF5}" srcId="{94C56E9D-2E84-4581-8306-7FCC76F01F6E}" destId="{A68089DA-3208-40BB-9454-F96401B65C3E}" srcOrd="0" destOrd="0" parTransId="{D5BD57C4-83C8-4253-9E65-BB68FC533181}" sibTransId="{BC8E5D15-19C1-4447-B976-00C5FBFFFF3A}"/>
    <dgm:cxn modelId="{70C8B458-38F0-4806-938A-CDB687CD5E3B}" type="presOf" srcId="{EEE04ED5-70F6-47EE-A92D-86A74A5F26CB}" destId="{5B34A336-C8B0-44C3-933B-E728A5C7A5F0}" srcOrd="0" destOrd="4" presId="urn:microsoft.com/office/officeart/2005/8/layout/vList6"/>
    <dgm:cxn modelId="{B6C2AC38-654E-4F07-8617-6EBB7A50EDE6}" srcId="{94C56E9D-2E84-4581-8306-7FCC76F01F6E}" destId="{69C80234-132A-477B-B6BF-01E2BCC8813B}" srcOrd="1" destOrd="0" parTransId="{F98A2CEC-E344-481B-99AC-7E9913D6C408}" sibTransId="{4FB8B594-733A-4C4A-9A41-CFB0872D4478}"/>
    <dgm:cxn modelId="{3C24469B-5765-400A-B49F-9E22A0A10A12}" srcId="{94C56E9D-2E84-4581-8306-7FCC76F01F6E}" destId="{AB5D72DF-B444-414A-9A0D-867137269E7E}" srcOrd="2" destOrd="0" parTransId="{6EF6F9A1-64A7-4E08-9B44-D5B1EAE42B96}" sibTransId="{F8B46D0E-7B3D-45AE-8D76-011AFBD06CF6}"/>
    <dgm:cxn modelId="{EE8AB619-FCB4-4236-8FD1-D487A3D81B6A}" type="presOf" srcId="{952E3B3C-3E80-4289-AFF3-8EE38B14C68A}" destId="{5B34A336-C8B0-44C3-933B-E728A5C7A5F0}" srcOrd="0" destOrd="1" presId="urn:microsoft.com/office/officeart/2005/8/layout/vList6"/>
    <dgm:cxn modelId="{9D193B64-3CFE-41F8-8DFF-276C62596952}" type="presOf" srcId="{AB5D72DF-B444-414A-9A0D-867137269E7E}" destId="{2150C545-1359-4D95-A1E2-5BBCCE5E6310}" srcOrd="0" destOrd="2" presId="urn:microsoft.com/office/officeart/2005/8/layout/vList6"/>
    <dgm:cxn modelId="{925C242A-A4EF-44C6-B41C-8E3208EA7745}" type="presOf" srcId="{FA53E095-F72B-4A34-AD7A-26D8D9429206}" destId="{2150C545-1359-4D95-A1E2-5BBCCE5E6310}" srcOrd="0" destOrd="3" presId="urn:microsoft.com/office/officeart/2005/8/layout/vList6"/>
    <dgm:cxn modelId="{9D3CE807-3689-4D5E-BC39-CB957A77EBB8}" srcId="{69AF7124-4647-4AC4-B919-1609B3545F24}" destId="{1F89FEF2-E945-47D7-8FD0-6A7AB10C3F34}" srcOrd="0" destOrd="0" parTransId="{3CD5CB57-E1B4-4E87-BFB0-FB8773A9E9F0}" sibTransId="{4092A6B3-06A0-4D8E-9116-405871F06463}"/>
    <dgm:cxn modelId="{BBE161B2-B86A-4918-AFE7-3DFAC5199875}" type="presOf" srcId="{4DCDB778-DA8F-4B2C-A24F-BB506A706A02}" destId="{5B34A336-C8B0-44C3-933B-E728A5C7A5F0}" srcOrd="0" destOrd="0" presId="urn:microsoft.com/office/officeart/2005/8/layout/vList6"/>
    <dgm:cxn modelId="{D656B503-49B7-428F-BBC1-B998B81D0F30}" type="presOf" srcId="{69AF7124-4647-4AC4-B919-1609B3545F24}" destId="{3F56247E-A883-4BE0-AB31-CEE65DFEFFAD}" srcOrd="0" destOrd="0" presId="urn:microsoft.com/office/officeart/2005/8/layout/vList6"/>
    <dgm:cxn modelId="{2DF119D6-5801-411E-9E8B-C7DBE0629A42}" srcId="{94C56E9D-2E84-4581-8306-7FCC76F01F6E}" destId="{298165E7-16A8-4986-9A9A-BCC64C0867B2}" srcOrd="5" destOrd="0" parTransId="{B21C98A6-C88B-4E64-B455-92409462F9E2}" sibTransId="{0794E387-873C-42E3-ABFB-21C5C40B1B9E}"/>
    <dgm:cxn modelId="{DBE5D3B2-BE67-4363-81F8-B56257B9E35A}" srcId="{1F89FEF2-E945-47D7-8FD0-6A7AB10C3F34}" destId="{4DCDB778-DA8F-4B2C-A24F-BB506A706A02}" srcOrd="0" destOrd="0" parTransId="{1B8E9A5A-A332-4A41-9000-D48DB07AADD3}" sibTransId="{93961FD8-2DC8-42B1-B0CA-A57D8F462306}"/>
    <dgm:cxn modelId="{E8FC11C0-0939-48F6-ABEB-5EF205B914DB}" srcId="{69AF7124-4647-4AC4-B919-1609B3545F24}" destId="{94C56E9D-2E84-4581-8306-7FCC76F01F6E}" srcOrd="1" destOrd="0" parTransId="{09531604-70AA-4CC0-9A94-E55E63560E86}" sibTransId="{F19E2FBA-506E-490F-8AA6-D985264DA92C}"/>
    <dgm:cxn modelId="{81BCA971-E7D3-4832-940B-0750356DB362}" type="presParOf" srcId="{3F56247E-A883-4BE0-AB31-CEE65DFEFFAD}" destId="{F1574E39-CDF3-4DA4-B8DB-81A31C8D1F2F}" srcOrd="0" destOrd="0" presId="urn:microsoft.com/office/officeart/2005/8/layout/vList6"/>
    <dgm:cxn modelId="{68780FD8-743E-4457-8F5D-8078F7377130}" type="presParOf" srcId="{F1574E39-CDF3-4DA4-B8DB-81A31C8D1F2F}" destId="{B18AC737-5F2F-42E5-B3AA-A2FC21951DEC}" srcOrd="0" destOrd="0" presId="urn:microsoft.com/office/officeart/2005/8/layout/vList6"/>
    <dgm:cxn modelId="{B54572E8-D461-45FE-B840-EFA0DFEF2286}" type="presParOf" srcId="{F1574E39-CDF3-4DA4-B8DB-81A31C8D1F2F}" destId="{5B34A336-C8B0-44C3-933B-E728A5C7A5F0}" srcOrd="1" destOrd="0" presId="urn:microsoft.com/office/officeart/2005/8/layout/vList6"/>
    <dgm:cxn modelId="{536F5486-707B-4C10-BD00-4EF46EA49BE9}" type="presParOf" srcId="{3F56247E-A883-4BE0-AB31-CEE65DFEFFAD}" destId="{12938B4C-AA0E-473A-A590-C43A3B5FDCB4}" srcOrd="1" destOrd="0" presId="urn:microsoft.com/office/officeart/2005/8/layout/vList6"/>
    <dgm:cxn modelId="{06B79F0D-CCBB-4DC7-932B-08744DDD1D85}" type="presParOf" srcId="{3F56247E-A883-4BE0-AB31-CEE65DFEFFAD}" destId="{1C473721-7995-4234-A8AE-B0AD90CF0343}" srcOrd="2" destOrd="0" presId="urn:microsoft.com/office/officeart/2005/8/layout/vList6"/>
    <dgm:cxn modelId="{5A2AAD9E-6759-49B8-B77C-463F809F8AF3}" type="presParOf" srcId="{1C473721-7995-4234-A8AE-B0AD90CF0343}" destId="{4BAC7BCF-73B7-4BAC-B353-DCFD4F6E5CEB}" srcOrd="0" destOrd="0" presId="urn:microsoft.com/office/officeart/2005/8/layout/vList6"/>
    <dgm:cxn modelId="{4792E79A-C09B-468A-902E-2F13DB341422}" type="presParOf" srcId="{1C473721-7995-4234-A8AE-B0AD90CF0343}" destId="{2150C545-1359-4D95-A1E2-5BBCCE5E6310}"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970939" y="0"/>
            <a:ext cx="3037840" cy="464820"/>
          </a:xfrm>
          <a:prstGeom prst="rect">
            <a:avLst/>
          </a:prstGeom>
        </p:spPr>
        <p:txBody>
          <a:bodyPr vert="horz" lIns="91440" tIns="45720" rIns="91440" bIns="45720" rtlCol="0"/>
          <a:lstStyle>
            <a:lvl1pPr algn="r">
              <a:defRPr sz="1200"/>
            </a:lvl1pPr>
          </a:lstStyle>
          <a:p>
            <a:fld id="{FD053723-775A-49B9-AADC-F211B10CA852}" type="datetimeFigureOut">
              <a:rPr lang="it-IT" smtClean="0"/>
              <a:pPr/>
              <a:t>09/07/2022</a:t>
            </a:fld>
            <a:endParaRPr lang="it-IT"/>
          </a:p>
        </p:txBody>
      </p:sp>
      <p:sp>
        <p:nvSpPr>
          <p:cNvPr id="4" name="Segnaposto piè di pagina 3"/>
          <p:cNvSpPr>
            <a:spLocks noGrp="1"/>
          </p:cNvSpPr>
          <p:nvPr>
            <p:ph type="ftr" sz="quarter" idx="2"/>
          </p:nvPr>
        </p:nvSpPr>
        <p:spPr>
          <a:xfrm>
            <a:off x="0" y="8829966"/>
            <a:ext cx="3037840" cy="46482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970939" y="8829966"/>
            <a:ext cx="3037840" cy="464820"/>
          </a:xfrm>
          <a:prstGeom prst="rect">
            <a:avLst/>
          </a:prstGeom>
        </p:spPr>
        <p:txBody>
          <a:bodyPr vert="horz" lIns="91440" tIns="45720" rIns="91440" bIns="45720" rtlCol="0" anchor="b"/>
          <a:lstStyle>
            <a:lvl1pPr algn="r">
              <a:defRPr sz="1200"/>
            </a:lvl1pPr>
          </a:lstStyle>
          <a:p>
            <a:fld id="{2EA4913F-51B2-4D1E-8270-94C7151A52E1}" type="slidenum">
              <a:rPr lang="it-IT" smtClean="0"/>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970939" y="0"/>
            <a:ext cx="3037840" cy="464820"/>
          </a:xfrm>
          <a:prstGeom prst="rect">
            <a:avLst/>
          </a:prstGeom>
        </p:spPr>
        <p:txBody>
          <a:bodyPr vert="horz" lIns="91440" tIns="45720" rIns="91440" bIns="45720" rtlCol="0"/>
          <a:lstStyle>
            <a:lvl1pPr algn="r">
              <a:defRPr sz="1200"/>
            </a:lvl1pPr>
          </a:lstStyle>
          <a:p>
            <a:fld id="{38CDFA5D-D5D5-42F7-BE6F-B4F4C949615E}" type="datetimeFigureOut">
              <a:rPr lang="it-IT" smtClean="0"/>
              <a:pPr/>
              <a:t>09/07/2022</a:t>
            </a:fld>
            <a:endParaRPr lang="it-IT"/>
          </a:p>
        </p:txBody>
      </p:sp>
      <p:sp>
        <p:nvSpPr>
          <p:cNvPr id="4" name="Segnaposto immagine diapositiva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701041" y="4415790"/>
            <a:ext cx="5608320" cy="418338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829966"/>
            <a:ext cx="3037840" cy="46482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970939" y="8829966"/>
            <a:ext cx="3037840" cy="464820"/>
          </a:xfrm>
          <a:prstGeom prst="rect">
            <a:avLst/>
          </a:prstGeom>
        </p:spPr>
        <p:txBody>
          <a:bodyPr vert="horz" lIns="91440" tIns="45720" rIns="91440" bIns="45720" rtlCol="0" anchor="b"/>
          <a:lstStyle>
            <a:lvl1pPr algn="r">
              <a:defRPr sz="1200"/>
            </a:lvl1pPr>
          </a:lstStyle>
          <a:p>
            <a:fld id="{76D33BD9-ACAA-4775-9369-DA20510C0500}" type="slidenum">
              <a:rPr lang="it-IT" smtClean="0"/>
              <a:pPr/>
              <a:t>‹N›</a:t>
            </a:fld>
            <a:endParaRPr lang="it-IT"/>
          </a:p>
        </p:txBody>
      </p:sp>
    </p:spTree>
    <p:extLst>
      <p:ext uri="{BB962C8B-B14F-4D97-AF65-F5344CB8AC3E}">
        <p14:creationId xmlns:p14="http://schemas.microsoft.com/office/powerpoint/2010/main" val="1480927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10</a:t>
            </a:fld>
            <a:endParaRPr lang="it-IT"/>
          </a:p>
        </p:txBody>
      </p:sp>
    </p:spTree>
    <p:extLst>
      <p:ext uri="{BB962C8B-B14F-4D97-AF65-F5344CB8AC3E}">
        <p14:creationId xmlns:p14="http://schemas.microsoft.com/office/powerpoint/2010/main" val="2866883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19</a:t>
            </a:fld>
            <a:endParaRPr lang="it-IT"/>
          </a:p>
        </p:txBody>
      </p:sp>
    </p:spTree>
    <p:extLst>
      <p:ext uri="{BB962C8B-B14F-4D97-AF65-F5344CB8AC3E}">
        <p14:creationId xmlns:p14="http://schemas.microsoft.com/office/powerpoint/2010/main" val="3885602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11</a:t>
            </a:fld>
            <a:endParaRPr lang="it-IT"/>
          </a:p>
        </p:txBody>
      </p:sp>
    </p:spTree>
    <p:extLst>
      <p:ext uri="{BB962C8B-B14F-4D97-AF65-F5344CB8AC3E}">
        <p14:creationId xmlns:p14="http://schemas.microsoft.com/office/powerpoint/2010/main" val="162779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12</a:t>
            </a:fld>
            <a:endParaRPr lang="it-IT"/>
          </a:p>
        </p:txBody>
      </p:sp>
    </p:spTree>
    <p:extLst>
      <p:ext uri="{BB962C8B-B14F-4D97-AF65-F5344CB8AC3E}">
        <p14:creationId xmlns:p14="http://schemas.microsoft.com/office/powerpoint/2010/main" val="3613193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13</a:t>
            </a:fld>
            <a:endParaRPr lang="it-IT"/>
          </a:p>
        </p:txBody>
      </p:sp>
    </p:spTree>
    <p:extLst>
      <p:ext uri="{BB962C8B-B14F-4D97-AF65-F5344CB8AC3E}">
        <p14:creationId xmlns:p14="http://schemas.microsoft.com/office/powerpoint/2010/main" val="39077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14</a:t>
            </a:fld>
            <a:endParaRPr lang="it-IT"/>
          </a:p>
        </p:txBody>
      </p:sp>
    </p:spTree>
    <p:extLst>
      <p:ext uri="{BB962C8B-B14F-4D97-AF65-F5344CB8AC3E}">
        <p14:creationId xmlns:p14="http://schemas.microsoft.com/office/powerpoint/2010/main" val="694206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15</a:t>
            </a:fld>
            <a:endParaRPr lang="it-IT"/>
          </a:p>
        </p:txBody>
      </p:sp>
    </p:spTree>
    <p:extLst>
      <p:ext uri="{BB962C8B-B14F-4D97-AF65-F5344CB8AC3E}">
        <p14:creationId xmlns:p14="http://schemas.microsoft.com/office/powerpoint/2010/main" val="2848260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16</a:t>
            </a:fld>
            <a:endParaRPr lang="it-IT"/>
          </a:p>
        </p:txBody>
      </p:sp>
    </p:spTree>
    <p:extLst>
      <p:ext uri="{BB962C8B-B14F-4D97-AF65-F5344CB8AC3E}">
        <p14:creationId xmlns:p14="http://schemas.microsoft.com/office/powerpoint/2010/main" val="3483617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17</a:t>
            </a:fld>
            <a:endParaRPr lang="it-IT"/>
          </a:p>
        </p:txBody>
      </p:sp>
    </p:spTree>
    <p:extLst>
      <p:ext uri="{BB962C8B-B14F-4D97-AF65-F5344CB8AC3E}">
        <p14:creationId xmlns:p14="http://schemas.microsoft.com/office/powerpoint/2010/main" val="1724717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dirty="0"/>
          </a:p>
        </p:txBody>
      </p:sp>
      <p:sp>
        <p:nvSpPr>
          <p:cNvPr id="4" name="Footer Placeholder 3"/>
          <p:cNvSpPr>
            <a:spLocks noGrp="1"/>
          </p:cNvSpPr>
          <p:nvPr>
            <p:ph type="ftr" sz="quarter" idx="10"/>
          </p:nvPr>
        </p:nvSpPr>
        <p:spPr/>
        <p:txBody>
          <a:bodyPr/>
          <a:lstStyle/>
          <a:p>
            <a:endParaRPr lang="it-IT"/>
          </a:p>
        </p:txBody>
      </p:sp>
      <p:sp>
        <p:nvSpPr>
          <p:cNvPr id="5" name="Slide Number Placeholder 4"/>
          <p:cNvSpPr>
            <a:spLocks noGrp="1"/>
          </p:cNvSpPr>
          <p:nvPr>
            <p:ph type="sldNum" sz="quarter" idx="11"/>
          </p:nvPr>
        </p:nvSpPr>
        <p:spPr/>
        <p:txBody>
          <a:bodyPr/>
          <a:lstStyle/>
          <a:p>
            <a:fld id="{76D33BD9-ACAA-4775-9369-DA20510C0500}" type="slidenum">
              <a:rPr lang="it-IT" smtClean="0"/>
              <a:pPr/>
              <a:t>18</a:t>
            </a:fld>
            <a:endParaRPr lang="it-IT"/>
          </a:p>
        </p:txBody>
      </p:sp>
    </p:spTree>
    <p:extLst>
      <p:ext uri="{BB962C8B-B14F-4D97-AF65-F5344CB8AC3E}">
        <p14:creationId xmlns:p14="http://schemas.microsoft.com/office/powerpoint/2010/main" val="9487606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pertina">
    <p:spTree>
      <p:nvGrpSpPr>
        <p:cNvPr id="1" name=""/>
        <p:cNvGrpSpPr/>
        <p:nvPr/>
      </p:nvGrpSpPr>
      <p:grpSpPr>
        <a:xfrm>
          <a:off x="0" y="0"/>
          <a:ext cx="0" cy="0"/>
          <a:chOff x="0" y="0"/>
          <a:chExt cx="0" cy="0"/>
        </a:xfrm>
      </p:grpSpPr>
      <p:pic>
        <p:nvPicPr>
          <p:cNvPr id="6" name="Immagine 5" descr="slide_16-9_1.png">
            <a:extLst>
              <a:ext uri="{FF2B5EF4-FFF2-40B4-BE49-F238E27FC236}">
                <a16:creationId xmlns:a16="http://schemas.microsoft.com/office/drawing/2014/main" xmlns="" id="{7932C0A1-9846-4392-80CB-91911D8F2574}"/>
              </a:ext>
            </a:extLst>
          </p:cNvPr>
          <p:cNvPicPr>
            <a:picLocks noChangeAspect="1"/>
          </p:cNvPicPr>
          <p:nvPr userDrawn="1"/>
        </p:nvPicPr>
        <p:blipFill>
          <a:blip r:embed="rId2" cstate="print"/>
          <a:stretch>
            <a:fillRect/>
          </a:stretch>
        </p:blipFill>
        <p:spPr>
          <a:xfrm>
            <a:off x="0" y="2907"/>
            <a:ext cx="9144000" cy="5137686"/>
          </a:xfrm>
          <a:prstGeom prst="rect">
            <a:avLst/>
          </a:prstGeom>
        </p:spPr>
      </p:pic>
      <p:sp>
        <p:nvSpPr>
          <p:cNvPr id="9" name="Titolo 8"/>
          <p:cNvSpPr>
            <a:spLocks noGrp="1"/>
          </p:cNvSpPr>
          <p:nvPr>
            <p:ph type="title" hasCustomPrompt="1"/>
          </p:nvPr>
        </p:nvSpPr>
        <p:spPr>
          <a:xfrm>
            <a:off x="285720" y="571486"/>
            <a:ext cx="6000792" cy="2143140"/>
          </a:xfrm>
          <a:prstGeom prst="rect">
            <a:avLst/>
          </a:prstGeom>
        </p:spPr>
        <p:txBody>
          <a:bodyPr lIns="0" tIns="0" rIns="0" bIns="0" anchor="t">
            <a:normAutofit/>
          </a:bodyPr>
          <a:lstStyle>
            <a:lvl1pPr algn="l">
              <a:lnSpc>
                <a:spcPts val="3700"/>
              </a:lnSpc>
              <a:defRPr sz="3600" b="0">
                <a:solidFill>
                  <a:schemeClr val="tx2"/>
                </a:solidFill>
                <a:latin typeface="+mj-lt"/>
              </a:defRPr>
            </a:lvl1pPr>
          </a:lstStyle>
          <a:p>
            <a:r>
              <a:rPr lang="it-IT"/>
              <a:t>Fare clic per modificare </a:t>
            </a:r>
            <a:br>
              <a:rPr lang="it-IT"/>
            </a:br>
            <a:r>
              <a:rPr lang="it-IT"/>
              <a:t>il titolo …</a:t>
            </a:r>
          </a:p>
        </p:txBody>
      </p:sp>
      <p:sp>
        <p:nvSpPr>
          <p:cNvPr id="10" name="Segnaposto testo 2"/>
          <p:cNvSpPr>
            <a:spLocks noGrp="1"/>
          </p:cNvSpPr>
          <p:nvPr>
            <p:ph type="body" idx="1" hasCustomPrompt="1"/>
          </p:nvPr>
        </p:nvSpPr>
        <p:spPr>
          <a:xfrm>
            <a:off x="285720" y="3357568"/>
            <a:ext cx="4214842" cy="571504"/>
          </a:xfrm>
          <a:prstGeom prst="rect">
            <a:avLst/>
          </a:prstGeom>
        </p:spPr>
        <p:txBody>
          <a:bodyPr lIns="0" tIns="0" rIns="0" bIns="0" anchor="t"/>
          <a:lstStyle>
            <a:lvl1pPr marL="0" indent="0">
              <a:lnSpc>
                <a:spcPts val="1700"/>
              </a:lnSpc>
              <a:spcBef>
                <a:spcPts val="0"/>
              </a:spcBef>
              <a:buNone/>
              <a:defRPr sz="1700" b="0">
                <a:solidFill>
                  <a:schemeClr val="bg1"/>
                </a:solidFill>
                <a:latin typeface="+mj-lt"/>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a:t>Fare clic per modificare il testo del sottotitolo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agina base">
    <p:spTree>
      <p:nvGrpSpPr>
        <p:cNvPr id="1" name=""/>
        <p:cNvGrpSpPr/>
        <p:nvPr/>
      </p:nvGrpSpPr>
      <p:grpSpPr>
        <a:xfrm>
          <a:off x="0" y="0"/>
          <a:ext cx="0" cy="0"/>
          <a:chOff x="0" y="0"/>
          <a:chExt cx="0" cy="0"/>
        </a:xfrm>
      </p:grpSpPr>
      <p:sp>
        <p:nvSpPr>
          <p:cNvPr id="6" name="Segnaposto testo 5"/>
          <p:cNvSpPr>
            <a:spLocks noGrp="1" noChangeAspect="1"/>
          </p:cNvSpPr>
          <p:nvPr>
            <p:ph type="body" sz="quarter" idx="10"/>
          </p:nvPr>
        </p:nvSpPr>
        <p:spPr>
          <a:xfrm>
            <a:off x="539998" y="1080000"/>
            <a:ext cx="8264388" cy="3600000"/>
          </a:xfrm>
          <a:prstGeom prst="rect">
            <a:avLst/>
          </a:prstGeom>
        </p:spPr>
        <p:txBody>
          <a:bodyPr lIns="0" tIns="0" rIns="0" bIns="0" numCol="1" spcCol="180000"/>
          <a:lstStyle>
            <a:lvl1pPr marL="171450" indent="-171450" algn="l">
              <a:lnSpc>
                <a:spcPct val="150000"/>
              </a:lnSpc>
              <a:spcBef>
                <a:spcPts val="0"/>
              </a:spcBef>
              <a:buFont typeface="Arial" panose="020B0604020202020204" pitchFamily="34" charset="0"/>
              <a:buChar char="•"/>
              <a:defRPr sz="1200" baseline="0">
                <a:latin typeface="+mj-lt"/>
                <a:cs typeface="Arial" pitchFamily="34" charset="0"/>
              </a:defRPr>
            </a:lvl1pPr>
            <a:lvl2pPr marL="389626" indent="0">
              <a:buNone/>
              <a:defRPr sz="1200">
                <a:solidFill>
                  <a:schemeClr val="tx2"/>
                </a:solidFill>
                <a:latin typeface="+mj-lt"/>
              </a:defRPr>
            </a:lvl2pPr>
          </a:lstStyle>
          <a:p>
            <a:pPr lvl="1"/>
            <a:endParaRPr lang="it-IT" sz="1050" baseline="0">
              <a:latin typeface="Futura Lt BT" pitchFamily="34" charset="0"/>
            </a:endParaRPr>
          </a:p>
        </p:txBody>
      </p:sp>
      <p:sp>
        <p:nvSpPr>
          <p:cNvPr id="8" name="Segnaposto testo 5"/>
          <p:cNvSpPr>
            <a:spLocks noGrp="1" noChangeAspect="1"/>
          </p:cNvSpPr>
          <p:nvPr>
            <p:ph type="body" sz="quarter" idx="11" hasCustomPrompt="1"/>
          </p:nvPr>
        </p:nvSpPr>
        <p:spPr>
          <a:xfrm>
            <a:off x="539552" y="267494"/>
            <a:ext cx="5785083" cy="360040"/>
          </a:xfrm>
          <a:prstGeom prst="rect">
            <a:avLst/>
          </a:prstGeom>
        </p:spPr>
        <p:txBody>
          <a:bodyPr lIns="0" tIns="0" rIns="0" bIns="0" numCol="1" spcCol="180000"/>
          <a:lstStyle>
            <a:lvl1pPr marL="0" indent="0" algn="l">
              <a:lnSpc>
                <a:spcPts val="1600"/>
              </a:lnSpc>
              <a:spcBef>
                <a:spcPts val="0"/>
              </a:spcBef>
              <a:buNone/>
              <a:defRPr sz="1600" baseline="0">
                <a:solidFill>
                  <a:schemeClr val="bg1"/>
                </a:solidFill>
                <a:latin typeface="Futura Hv BT" pitchFamily="34" charset="0"/>
                <a:cs typeface="Arial" pitchFamily="34" charset="0"/>
              </a:defRPr>
            </a:lvl1pPr>
          </a:lstStyle>
          <a:p>
            <a:pPr lvl="0"/>
            <a:r>
              <a:rPr lang="it-IT" sz="1050" baseline="0">
                <a:latin typeface="Futura Lt BT" pitchFamily="34" charset="0"/>
              </a:rPr>
              <a:t>Titolo capitolo</a:t>
            </a:r>
          </a:p>
        </p:txBody>
      </p:sp>
      <p:pic>
        <p:nvPicPr>
          <p:cNvPr id="9" name="Immagine 8" descr="progetto_slide_16-9-5.png"/>
          <p:cNvPicPr>
            <a:picLocks noChangeAspect="1"/>
          </p:cNvPicPr>
          <p:nvPr userDrawn="1"/>
        </p:nvPicPr>
        <p:blipFill>
          <a:blip r:embed="rId2" cstate="print"/>
          <a:stretch>
            <a:fillRect/>
          </a:stretch>
        </p:blipFill>
        <p:spPr>
          <a:xfrm>
            <a:off x="0" y="0"/>
            <a:ext cx="9144000" cy="661995"/>
          </a:xfrm>
          <a:prstGeom prst="rect">
            <a:avLst/>
          </a:prstGeom>
        </p:spPr>
      </p:pic>
      <p:sp>
        <p:nvSpPr>
          <p:cNvPr id="7" name="Rettangolo 6">
            <a:extLst>
              <a:ext uri="{FF2B5EF4-FFF2-40B4-BE49-F238E27FC236}">
                <a16:creationId xmlns:a16="http://schemas.microsoft.com/office/drawing/2014/main" xmlns="" id="{8DF45D25-D168-4E72-8A51-6F5C1164FB6D}"/>
              </a:ext>
            </a:extLst>
          </p:cNvPr>
          <p:cNvSpPr/>
          <p:nvPr userDrawn="1"/>
        </p:nvSpPr>
        <p:spPr>
          <a:xfrm>
            <a:off x="8604448" y="4820335"/>
            <a:ext cx="372218" cy="261610"/>
          </a:xfrm>
          <a:prstGeom prst="rect">
            <a:avLst/>
          </a:prstGeom>
        </p:spPr>
        <p:txBody>
          <a:bodyPr wrap="none">
            <a:spAutoFit/>
          </a:bodyPr>
          <a:lstStyle/>
          <a:p>
            <a:fld id="{B85C3F81-60EF-4CA6-9218-F90A8FB18FF0}" type="slidenum">
              <a:rPr lang="en-US" sz="1050" smtClean="0"/>
              <a:pPr/>
              <a:t>‹N›</a:t>
            </a:fld>
            <a:endParaRPr lang="it-IT"/>
          </a:p>
        </p:txBody>
      </p:sp>
    </p:spTree>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agina base">
    <p:spTree>
      <p:nvGrpSpPr>
        <p:cNvPr id="1" name=""/>
        <p:cNvGrpSpPr/>
        <p:nvPr/>
      </p:nvGrpSpPr>
      <p:grpSpPr>
        <a:xfrm>
          <a:off x="0" y="0"/>
          <a:ext cx="0" cy="0"/>
          <a:chOff x="0" y="0"/>
          <a:chExt cx="0" cy="0"/>
        </a:xfrm>
      </p:grpSpPr>
      <p:pic>
        <p:nvPicPr>
          <p:cNvPr id="5" name="Immagine 4" descr="slide_16-9_4.png"/>
          <p:cNvPicPr>
            <a:picLocks noChangeAspect="1"/>
          </p:cNvPicPr>
          <p:nvPr userDrawn="1"/>
        </p:nvPicPr>
        <p:blipFill>
          <a:blip r:embed="rId2" cstate="print"/>
          <a:stretch>
            <a:fillRect/>
          </a:stretch>
        </p:blipFill>
        <p:spPr>
          <a:xfrm>
            <a:off x="0" y="4339356"/>
            <a:ext cx="9144000" cy="824682"/>
          </a:xfrm>
          <a:prstGeom prst="rect">
            <a:avLst/>
          </a:prstGeom>
        </p:spPr>
      </p:pic>
      <p:sp>
        <p:nvSpPr>
          <p:cNvPr id="6" name="Segnaposto testo 5"/>
          <p:cNvSpPr>
            <a:spLocks noGrp="1" noChangeAspect="1"/>
          </p:cNvSpPr>
          <p:nvPr>
            <p:ph type="body" sz="quarter" idx="10"/>
          </p:nvPr>
        </p:nvSpPr>
        <p:spPr>
          <a:xfrm>
            <a:off x="539998" y="540000"/>
            <a:ext cx="8264388" cy="3600000"/>
          </a:xfrm>
          <a:prstGeom prst="rect">
            <a:avLst/>
          </a:prstGeom>
        </p:spPr>
        <p:txBody>
          <a:bodyPr lIns="0" tIns="0" rIns="0" bIns="0" numCol="3" spcCol="180000"/>
          <a:lstStyle>
            <a:lvl1pPr marL="0" indent="0" algn="l">
              <a:lnSpc>
                <a:spcPts val="1400"/>
              </a:lnSpc>
              <a:spcBef>
                <a:spcPts val="0"/>
              </a:spcBef>
              <a:buNone/>
              <a:defRPr sz="1050" baseline="0">
                <a:latin typeface="Futura Lt BT" pitchFamily="34" charset="0"/>
                <a:cs typeface="Arial" pitchFamily="34" charset="0"/>
              </a:defRPr>
            </a:lvl1pPr>
          </a:lstStyle>
          <a:p>
            <a:pPr lvl="0"/>
            <a:endParaRPr lang="it-IT" sz="1050" baseline="0">
              <a:latin typeface="Futura Lt BT" pitchFamily="34" charset="0"/>
            </a:endParaRPr>
          </a:p>
        </p:txBody>
      </p:sp>
      <p:sp>
        <p:nvSpPr>
          <p:cNvPr id="8" name="Segnaposto testo 5"/>
          <p:cNvSpPr>
            <a:spLocks noGrp="1" noChangeAspect="1"/>
          </p:cNvSpPr>
          <p:nvPr>
            <p:ph type="body" sz="quarter" idx="11" hasCustomPrompt="1"/>
          </p:nvPr>
        </p:nvSpPr>
        <p:spPr>
          <a:xfrm>
            <a:off x="539552" y="4731990"/>
            <a:ext cx="5785083" cy="360040"/>
          </a:xfrm>
          <a:prstGeom prst="rect">
            <a:avLst/>
          </a:prstGeom>
        </p:spPr>
        <p:txBody>
          <a:bodyPr lIns="0" tIns="0" rIns="0" bIns="0" numCol="1" spcCol="180000"/>
          <a:lstStyle>
            <a:lvl1pPr marL="0" indent="0" algn="l">
              <a:lnSpc>
                <a:spcPts val="1600"/>
              </a:lnSpc>
              <a:spcBef>
                <a:spcPts val="0"/>
              </a:spcBef>
              <a:buNone/>
              <a:defRPr sz="1600" baseline="0">
                <a:solidFill>
                  <a:schemeClr val="bg1"/>
                </a:solidFill>
                <a:latin typeface="Futura Hv BT" pitchFamily="34" charset="0"/>
                <a:cs typeface="Arial" pitchFamily="34" charset="0"/>
              </a:defRPr>
            </a:lvl1pPr>
          </a:lstStyle>
          <a:p>
            <a:pPr lvl="0"/>
            <a:r>
              <a:rPr lang="it-IT" sz="1050" baseline="0">
                <a:latin typeface="Futura Lt BT" pitchFamily="34" charset="0"/>
              </a:rPr>
              <a:t>Titolo capitolo</a:t>
            </a:r>
          </a:p>
        </p:txBody>
      </p:sp>
      <p:sp>
        <p:nvSpPr>
          <p:cNvPr id="7" name="Rettangolo 6">
            <a:extLst>
              <a:ext uri="{FF2B5EF4-FFF2-40B4-BE49-F238E27FC236}">
                <a16:creationId xmlns:a16="http://schemas.microsoft.com/office/drawing/2014/main" xmlns="" id="{C71345C4-09B1-44B5-8226-4EB5EC4C6C3D}"/>
              </a:ext>
            </a:extLst>
          </p:cNvPr>
          <p:cNvSpPr/>
          <p:nvPr userDrawn="1"/>
        </p:nvSpPr>
        <p:spPr>
          <a:xfrm>
            <a:off x="8728358" y="4840873"/>
            <a:ext cx="354584" cy="246221"/>
          </a:xfrm>
          <a:prstGeom prst="rect">
            <a:avLst/>
          </a:prstGeom>
        </p:spPr>
        <p:txBody>
          <a:bodyPr wrap="none">
            <a:spAutoFit/>
          </a:bodyPr>
          <a:lstStyle/>
          <a:p>
            <a:fld id="{B85C3F81-60EF-4CA6-9218-F90A8FB18FF0}" type="slidenum">
              <a:rPr lang="en-US" sz="1000" smtClean="0"/>
              <a:pPr/>
              <a:t>‹N›</a:t>
            </a:fld>
            <a:endParaRPr lang="it-IT" sz="10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capitolo o sezione">
    <p:spTree>
      <p:nvGrpSpPr>
        <p:cNvPr id="1" name=""/>
        <p:cNvGrpSpPr/>
        <p:nvPr/>
      </p:nvGrpSpPr>
      <p:grpSpPr>
        <a:xfrm>
          <a:off x="0" y="0"/>
          <a:ext cx="0" cy="0"/>
          <a:chOff x="0" y="0"/>
          <a:chExt cx="0" cy="0"/>
        </a:xfrm>
      </p:grpSpPr>
      <p:pic>
        <p:nvPicPr>
          <p:cNvPr id="7" name="Immagine 6" descr="slide_16-9_2.png"/>
          <p:cNvPicPr>
            <a:picLocks noChangeAspect="1"/>
          </p:cNvPicPr>
          <p:nvPr userDrawn="1"/>
        </p:nvPicPr>
        <p:blipFill>
          <a:blip r:embed="rId2" cstate="print"/>
          <a:stretch>
            <a:fillRect/>
          </a:stretch>
        </p:blipFill>
        <p:spPr>
          <a:xfrm>
            <a:off x="136898" y="0"/>
            <a:ext cx="9043614" cy="5143500"/>
          </a:xfrm>
          <a:prstGeom prst="rect">
            <a:avLst/>
          </a:prstGeom>
        </p:spPr>
      </p:pic>
      <p:sp>
        <p:nvSpPr>
          <p:cNvPr id="3" name="Segnaposto testo 2"/>
          <p:cNvSpPr>
            <a:spLocks noGrp="1"/>
          </p:cNvSpPr>
          <p:nvPr>
            <p:ph type="body" idx="1"/>
          </p:nvPr>
        </p:nvSpPr>
        <p:spPr>
          <a:xfrm>
            <a:off x="7308304" y="428610"/>
            <a:ext cx="1621414" cy="1357322"/>
          </a:xfrm>
          <a:prstGeom prst="rect">
            <a:avLst/>
          </a:prstGeom>
          <a:noFill/>
        </p:spPr>
        <p:txBody>
          <a:bodyPr lIns="0" tIns="0" rIns="0" bIns="0" anchor="t"/>
          <a:lstStyle>
            <a:lvl1pPr marL="0" indent="0">
              <a:lnSpc>
                <a:spcPts val="1700"/>
              </a:lnSpc>
              <a:spcBef>
                <a:spcPts val="0"/>
              </a:spcBef>
              <a:buNone/>
              <a:defRPr sz="1700" b="0">
                <a:solidFill>
                  <a:schemeClr val="bg1"/>
                </a:solidFill>
                <a:latin typeface="Futura Hv BT" pitchFamily="34" charset="0"/>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a:t>Fare clic per modificare stili del testo dello schema</a:t>
            </a:r>
          </a:p>
        </p:txBody>
      </p:sp>
      <p:sp>
        <p:nvSpPr>
          <p:cNvPr id="8" name="Segnaposto testo 2"/>
          <p:cNvSpPr>
            <a:spLocks noGrp="1"/>
          </p:cNvSpPr>
          <p:nvPr>
            <p:ph type="body" idx="13" hasCustomPrompt="1"/>
          </p:nvPr>
        </p:nvSpPr>
        <p:spPr>
          <a:xfrm>
            <a:off x="6156176" y="428610"/>
            <a:ext cx="864096" cy="1357322"/>
          </a:xfrm>
          <a:prstGeom prst="rect">
            <a:avLst/>
          </a:prstGeom>
        </p:spPr>
        <p:txBody>
          <a:bodyPr lIns="0" tIns="36000" rIns="0" bIns="0" anchor="t"/>
          <a:lstStyle>
            <a:lvl1pPr marL="0" indent="0" algn="ctr">
              <a:lnSpc>
                <a:spcPts val="6700"/>
              </a:lnSpc>
              <a:spcBef>
                <a:spcPts val="0"/>
              </a:spcBef>
              <a:buNone/>
              <a:defRPr sz="7200" b="0">
                <a:solidFill>
                  <a:schemeClr val="bg1"/>
                </a:solidFill>
                <a:latin typeface="Futura Hv BT" pitchFamily="34" charset="0"/>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a:t>1</a:t>
            </a:r>
          </a:p>
        </p:txBody>
      </p:sp>
      <p:sp>
        <p:nvSpPr>
          <p:cNvPr id="18" name="Segnaposto immagine 17"/>
          <p:cNvSpPr>
            <a:spLocks noGrp="1"/>
          </p:cNvSpPr>
          <p:nvPr>
            <p:ph type="pic" sz="quarter" idx="14"/>
          </p:nvPr>
        </p:nvSpPr>
        <p:spPr>
          <a:xfrm>
            <a:off x="0" y="1"/>
            <a:ext cx="6084168" cy="3913200"/>
          </a:xfrm>
          <a:prstGeom prst="rect">
            <a:avLst/>
          </a:prstGeom>
        </p:spPr>
        <p:txBody>
          <a:bodyPr/>
          <a:lstStyle>
            <a:lvl1pPr>
              <a:buNone/>
              <a:defRPr/>
            </a:lvl1pPr>
          </a:lstStyle>
          <a:p>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Modello x grafici pagina intera">
    <p:spTree>
      <p:nvGrpSpPr>
        <p:cNvPr id="1" name=""/>
        <p:cNvGrpSpPr/>
        <p:nvPr/>
      </p:nvGrpSpPr>
      <p:grpSpPr>
        <a:xfrm>
          <a:off x="0" y="0"/>
          <a:ext cx="0" cy="0"/>
          <a:chOff x="0" y="0"/>
          <a:chExt cx="0" cy="0"/>
        </a:xfrm>
      </p:grpSpPr>
      <p:pic>
        <p:nvPicPr>
          <p:cNvPr id="10" name="Immagine 9" descr="slide_16-9_3.png">
            <a:extLst>
              <a:ext uri="{FF2B5EF4-FFF2-40B4-BE49-F238E27FC236}">
                <a16:creationId xmlns:a16="http://schemas.microsoft.com/office/drawing/2014/main" xmlns="" id="{E16F5FC8-AE83-452C-B3E2-CDC7BB205ED5}"/>
              </a:ext>
            </a:extLst>
          </p:cNvPr>
          <p:cNvPicPr>
            <a:picLocks noChangeAspect="1"/>
          </p:cNvPicPr>
          <p:nvPr userDrawn="1"/>
        </p:nvPicPr>
        <p:blipFill>
          <a:blip r:embed="rId2" cstate="print"/>
          <a:stretch>
            <a:fillRect/>
          </a:stretch>
        </p:blipFill>
        <p:spPr>
          <a:xfrm>
            <a:off x="7525647" y="-20538"/>
            <a:ext cx="1654865" cy="5143500"/>
          </a:xfrm>
          <a:prstGeom prst="rect">
            <a:avLst/>
          </a:prstGeom>
        </p:spPr>
      </p:pic>
      <p:sp>
        <p:nvSpPr>
          <p:cNvPr id="3" name="Segnaposto testo 2"/>
          <p:cNvSpPr>
            <a:spLocks noGrp="1"/>
          </p:cNvSpPr>
          <p:nvPr>
            <p:ph type="body" idx="1" hasCustomPrompt="1"/>
          </p:nvPr>
        </p:nvSpPr>
        <p:spPr>
          <a:xfrm>
            <a:off x="7812360" y="540000"/>
            <a:ext cx="1188796" cy="2286016"/>
          </a:xfrm>
          <a:prstGeom prst="rect">
            <a:avLst/>
          </a:prstGeom>
        </p:spPr>
        <p:txBody>
          <a:bodyPr lIns="0" tIns="0" rIns="0" bIns="0" anchor="t"/>
          <a:lstStyle>
            <a:lvl1pPr marL="0" indent="0">
              <a:lnSpc>
                <a:spcPts val="1400"/>
              </a:lnSpc>
              <a:spcBef>
                <a:spcPts val="0"/>
              </a:spcBef>
              <a:buNone/>
              <a:defRPr sz="1400" b="0">
                <a:solidFill>
                  <a:schemeClr val="bg1"/>
                </a:solidFill>
                <a:latin typeface="Futura Hv BT" pitchFamily="34" charset="0"/>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a:t>Titolo</a:t>
            </a:r>
          </a:p>
          <a:p>
            <a:pPr lvl="0"/>
            <a:r>
              <a:rPr lang="it-IT"/>
              <a:t>grafico</a:t>
            </a:r>
          </a:p>
          <a:p>
            <a:pPr lvl="0"/>
            <a:r>
              <a:rPr lang="it-IT"/>
              <a:t>o tabella</a:t>
            </a:r>
          </a:p>
          <a:p>
            <a:pPr lvl="0"/>
            <a:endParaRPr lang="it-IT"/>
          </a:p>
        </p:txBody>
      </p:sp>
      <p:sp>
        <p:nvSpPr>
          <p:cNvPr id="8" name="Segnaposto testo 2"/>
          <p:cNvSpPr>
            <a:spLocks noGrp="1"/>
          </p:cNvSpPr>
          <p:nvPr>
            <p:ph type="body" idx="13" hasCustomPrompt="1"/>
          </p:nvPr>
        </p:nvSpPr>
        <p:spPr>
          <a:xfrm>
            <a:off x="7812360" y="3071816"/>
            <a:ext cx="1188796" cy="857256"/>
          </a:xfrm>
          <a:prstGeom prst="rect">
            <a:avLst/>
          </a:prstGeom>
        </p:spPr>
        <p:txBody>
          <a:bodyPr lIns="0" tIns="0" rIns="0" bIns="0" anchor="t"/>
          <a:lstStyle>
            <a:lvl1pPr marL="0" indent="0" algn="l">
              <a:lnSpc>
                <a:spcPts val="6700"/>
              </a:lnSpc>
              <a:spcBef>
                <a:spcPts val="0"/>
              </a:spcBef>
              <a:buNone/>
              <a:defRPr sz="7200" b="0">
                <a:solidFill>
                  <a:schemeClr val="bg1"/>
                </a:solidFill>
                <a:latin typeface="Futura Hv BT" pitchFamily="34" charset="0"/>
              </a:defRPr>
            </a:lvl1pPr>
            <a:lvl2pPr marL="389626" indent="0">
              <a:buNone/>
              <a:defRPr sz="1500">
                <a:solidFill>
                  <a:schemeClr val="tx1">
                    <a:tint val="75000"/>
                  </a:schemeClr>
                </a:solidFill>
              </a:defRPr>
            </a:lvl2pPr>
            <a:lvl3pPr marL="779252" indent="0">
              <a:buNone/>
              <a:defRPr sz="1400">
                <a:solidFill>
                  <a:schemeClr val="tx1">
                    <a:tint val="75000"/>
                  </a:schemeClr>
                </a:solidFill>
              </a:defRPr>
            </a:lvl3pPr>
            <a:lvl4pPr marL="1168878" indent="0">
              <a:buNone/>
              <a:defRPr sz="1200">
                <a:solidFill>
                  <a:schemeClr val="tx1">
                    <a:tint val="75000"/>
                  </a:schemeClr>
                </a:solidFill>
              </a:defRPr>
            </a:lvl4pPr>
            <a:lvl5pPr marL="1558503" indent="0">
              <a:buNone/>
              <a:defRPr sz="1200">
                <a:solidFill>
                  <a:schemeClr val="tx1">
                    <a:tint val="75000"/>
                  </a:schemeClr>
                </a:solidFill>
              </a:defRPr>
            </a:lvl5pPr>
            <a:lvl6pPr marL="1948129" indent="0">
              <a:buNone/>
              <a:defRPr sz="1200">
                <a:solidFill>
                  <a:schemeClr val="tx1">
                    <a:tint val="75000"/>
                  </a:schemeClr>
                </a:solidFill>
              </a:defRPr>
            </a:lvl6pPr>
            <a:lvl7pPr marL="2337755" indent="0">
              <a:buNone/>
              <a:defRPr sz="1200">
                <a:solidFill>
                  <a:schemeClr val="tx1">
                    <a:tint val="75000"/>
                  </a:schemeClr>
                </a:solidFill>
              </a:defRPr>
            </a:lvl7pPr>
            <a:lvl8pPr marL="2727381" indent="0">
              <a:buNone/>
              <a:defRPr sz="1200">
                <a:solidFill>
                  <a:schemeClr val="tx1">
                    <a:tint val="75000"/>
                  </a:schemeClr>
                </a:solidFill>
              </a:defRPr>
            </a:lvl8pPr>
            <a:lvl9pPr marL="3117007" indent="0">
              <a:buNone/>
              <a:defRPr sz="1200">
                <a:solidFill>
                  <a:schemeClr val="tx1">
                    <a:tint val="75000"/>
                  </a:schemeClr>
                </a:solidFill>
              </a:defRPr>
            </a:lvl9pPr>
          </a:lstStyle>
          <a:p>
            <a:pPr lvl="0"/>
            <a:r>
              <a:rPr lang="it-IT"/>
              <a:t>1</a:t>
            </a:r>
          </a:p>
        </p:txBody>
      </p:sp>
      <p:sp>
        <p:nvSpPr>
          <p:cNvPr id="6" name="Segnaposto grafico 5"/>
          <p:cNvSpPr>
            <a:spLocks noGrp="1"/>
          </p:cNvSpPr>
          <p:nvPr>
            <p:ph type="chart" sz="quarter" idx="14"/>
          </p:nvPr>
        </p:nvSpPr>
        <p:spPr>
          <a:xfrm>
            <a:off x="540000" y="540001"/>
            <a:ext cx="6624288" cy="3399902"/>
          </a:xfrm>
          <a:prstGeom prst="rect">
            <a:avLst/>
          </a:prstGeom>
        </p:spPr>
        <p:txBody>
          <a:bodyPr/>
          <a:lstStyle>
            <a:lvl1pPr>
              <a:buNone/>
              <a:defRPr sz="1200" baseline="0"/>
            </a:lvl1pPr>
          </a:lstStyle>
          <a:p>
            <a:endParaRPr lang="it-IT"/>
          </a:p>
        </p:txBody>
      </p:sp>
      <p:sp>
        <p:nvSpPr>
          <p:cNvPr id="11" name="Segnaposto testo 10"/>
          <p:cNvSpPr>
            <a:spLocks noGrp="1"/>
          </p:cNvSpPr>
          <p:nvPr>
            <p:ph type="body" sz="quarter" idx="15" hasCustomPrompt="1"/>
          </p:nvPr>
        </p:nvSpPr>
        <p:spPr>
          <a:xfrm>
            <a:off x="539552" y="4083919"/>
            <a:ext cx="5688211" cy="720080"/>
          </a:xfrm>
          <a:prstGeom prst="rect">
            <a:avLst/>
          </a:prstGeom>
        </p:spPr>
        <p:txBody>
          <a:bodyPr lIns="0" tIns="0" rIns="0" bIns="0"/>
          <a:lstStyle>
            <a:lvl1pPr marL="0" indent="0">
              <a:spcBef>
                <a:spcPts val="0"/>
              </a:spcBef>
              <a:buNone/>
              <a:defRPr sz="1000" baseline="0">
                <a:latin typeface="Futura Bk BT" pitchFamily="34" charset="0"/>
              </a:defRPr>
            </a:lvl1pPr>
          </a:lstStyle>
          <a:p>
            <a:pPr lvl="0"/>
            <a:r>
              <a:rPr lang="it-IT"/>
              <a:t>Note grafico</a:t>
            </a:r>
          </a:p>
          <a:p>
            <a:pPr lvl="0"/>
            <a:endParaRPr lang="it-IT"/>
          </a:p>
        </p:txBody>
      </p:sp>
      <p:sp>
        <p:nvSpPr>
          <p:cNvPr id="9" name="Rettangolo 8">
            <a:extLst>
              <a:ext uri="{FF2B5EF4-FFF2-40B4-BE49-F238E27FC236}">
                <a16:creationId xmlns:a16="http://schemas.microsoft.com/office/drawing/2014/main" xmlns="" id="{72B0894D-34D8-4DF3-8C34-8C2C47F514D3}"/>
              </a:ext>
            </a:extLst>
          </p:cNvPr>
          <p:cNvSpPr/>
          <p:nvPr userDrawn="1"/>
        </p:nvSpPr>
        <p:spPr>
          <a:xfrm>
            <a:off x="8604448" y="4820335"/>
            <a:ext cx="439544" cy="323165"/>
          </a:xfrm>
          <a:prstGeom prst="rect">
            <a:avLst/>
          </a:prstGeom>
        </p:spPr>
        <p:txBody>
          <a:bodyPr wrap="none">
            <a:spAutoFit/>
          </a:bodyPr>
          <a:lstStyle/>
          <a:p>
            <a:fld id="{B85C3F81-60EF-4CA6-9218-F90A8FB18FF0}" type="slidenum">
              <a:rPr lang="en-US"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13" r:id="rId1"/>
    <p:sldLayoutId id="2147483649" r:id="rId2"/>
    <p:sldLayoutId id="2147483714" r:id="rId3"/>
    <p:sldLayoutId id="2147483651" r:id="rId4"/>
    <p:sldLayoutId id="2147483698" r:id="rId5"/>
  </p:sldLayoutIdLst>
  <p:hf sldNum="0" hdr="0" dt="0"/>
  <p:txStyles>
    <p:titleStyle>
      <a:lvl1pPr algn="ctr" defTabSz="779252" rtl="0" eaLnBrk="1" latinLnBrk="0" hangingPunct="1">
        <a:spcBef>
          <a:spcPct val="0"/>
        </a:spcBef>
        <a:buNone/>
        <a:defRPr sz="3700" kern="1200">
          <a:solidFill>
            <a:schemeClr val="tx1"/>
          </a:solidFill>
          <a:latin typeface="+mj-lt"/>
          <a:ea typeface="+mj-ea"/>
          <a:cs typeface="+mj-cs"/>
        </a:defRPr>
      </a:lvl1pPr>
    </p:titleStyle>
    <p:bodyStyle>
      <a:lvl1pPr marL="292219" indent="-292219" algn="l" defTabSz="779252" rtl="0" eaLnBrk="1" latinLnBrk="0" hangingPunct="1">
        <a:spcBef>
          <a:spcPct val="20000"/>
        </a:spcBef>
        <a:buFont typeface="Arial" pitchFamily="34" charset="0"/>
        <a:buChar char="•"/>
        <a:defRPr sz="2700" kern="1200">
          <a:solidFill>
            <a:schemeClr val="tx1"/>
          </a:solidFill>
          <a:latin typeface="+mn-lt"/>
          <a:ea typeface="+mn-ea"/>
          <a:cs typeface="+mn-cs"/>
        </a:defRPr>
      </a:lvl1pPr>
      <a:lvl2pPr marL="633142" indent="-243516" algn="l" defTabSz="779252"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974065" indent="-194813" algn="l" defTabSz="779252"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36369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4pPr>
      <a:lvl5pPr marL="1753316" indent="-194813" algn="l" defTabSz="779252" rtl="0" eaLnBrk="1" latinLnBrk="0" hangingPunct="1">
        <a:spcBef>
          <a:spcPct val="20000"/>
        </a:spcBef>
        <a:buFont typeface="Arial" pitchFamily="34" charset="0"/>
        <a:buNone/>
        <a:defRPr sz="1700" kern="1200">
          <a:solidFill>
            <a:schemeClr val="tx1"/>
          </a:solidFill>
          <a:latin typeface="+mn-lt"/>
          <a:ea typeface="+mn-ea"/>
          <a:cs typeface="+mn-cs"/>
        </a:defRPr>
      </a:lvl5pPr>
      <a:lvl6pPr marL="2142942"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6pPr>
      <a:lvl7pPr marL="2532568"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7pPr>
      <a:lvl8pPr marL="2922194"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8pPr>
      <a:lvl9pPr marL="3311820" indent="-194813" algn="l" defTabSz="779252" rtl="0" eaLnBrk="1" latinLnBrk="0" hangingPunct="1">
        <a:spcBef>
          <a:spcPct val="20000"/>
        </a:spcBef>
        <a:buFont typeface="Arial" pitchFamily="34" charset="0"/>
        <a:buChar char="•"/>
        <a:defRPr sz="1700" kern="1200">
          <a:solidFill>
            <a:schemeClr val="tx1"/>
          </a:solidFill>
          <a:latin typeface="+mn-lt"/>
          <a:ea typeface="+mn-ea"/>
          <a:cs typeface="+mn-cs"/>
        </a:defRPr>
      </a:lvl9pPr>
    </p:bodyStyle>
    <p:otherStyle>
      <a:defPPr>
        <a:defRPr lang="it-IT"/>
      </a:defPPr>
      <a:lvl1pPr marL="0" algn="l" defTabSz="779252" rtl="0" eaLnBrk="1" latinLnBrk="0" hangingPunct="1">
        <a:defRPr sz="1500" kern="1200">
          <a:solidFill>
            <a:schemeClr val="tx1"/>
          </a:solidFill>
          <a:latin typeface="+mn-lt"/>
          <a:ea typeface="+mn-ea"/>
          <a:cs typeface="+mn-cs"/>
        </a:defRPr>
      </a:lvl1pPr>
      <a:lvl2pPr marL="389626" algn="l" defTabSz="779252" rtl="0" eaLnBrk="1" latinLnBrk="0" hangingPunct="1">
        <a:defRPr sz="1500" kern="1200">
          <a:solidFill>
            <a:schemeClr val="tx1"/>
          </a:solidFill>
          <a:latin typeface="+mn-lt"/>
          <a:ea typeface="+mn-ea"/>
          <a:cs typeface="+mn-cs"/>
        </a:defRPr>
      </a:lvl2pPr>
      <a:lvl3pPr marL="779252" algn="l" defTabSz="779252" rtl="0" eaLnBrk="1" latinLnBrk="0" hangingPunct="1">
        <a:defRPr sz="1500" kern="1200">
          <a:solidFill>
            <a:schemeClr val="tx1"/>
          </a:solidFill>
          <a:latin typeface="+mn-lt"/>
          <a:ea typeface="+mn-ea"/>
          <a:cs typeface="+mn-cs"/>
        </a:defRPr>
      </a:lvl3pPr>
      <a:lvl4pPr marL="1168878" algn="l" defTabSz="779252" rtl="0" eaLnBrk="1" latinLnBrk="0" hangingPunct="1">
        <a:defRPr sz="1500" kern="1200">
          <a:solidFill>
            <a:schemeClr val="tx1"/>
          </a:solidFill>
          <a:latin typeface="+mn-lt"/>
          <a:ea typeface="+mn-ea"/>
          <a:cs typeface="+mn-cs"/>
        </a:defRPr>
      </a:lvl4pPr>
      <a:lvl5pPr marL="1558503" algn="l" defTabSz="779252" rtl="0" eaLnBrk="1" latinLnBrk="0" hangingPunct="1">
        <a:defRPr sz="1500" kern="1200">
          <a:solidFill>
            <a:schemeClr val="tx1"/>
          </a:solidFill>
          <a:latin typeface="+mn-lt"/>
          <a:ea typeface="+mn-ea"/>
          <a:cs typeface="+mn-cs"/>
        </a:defRPr>
      </a:lvl5pPr>
      <a:lvl6pPr marL="1948129" algn="l" defTabSz="779252" rtl="0" eaLnBrk="1" latinLnBrk="0" hangingPunct="1">
        <a:defRPr sz="1500" kern="1200">
          <a:solidFill>
            <a:schemeClr val="tx1"/>
          </a:solidFill>
          <a:latin typeface="+mn-lt"/>
          <a:ea typeface="+mn-ea"/>
          <a:cs typeface="+mn-cs"/>
        </a:defRPr>
      </a:lvl6pPr>
      <a:lvl7pPr marL="2337755" algn="l" defTabSz="779252" rtl="0" eaLnBrk="1" latinLnBrk="0" hangingPunct="1">
        <a:defRPr sz="1500" kern="1200">
          <a:solidFill>
            <a:schemeClr val="tx1"/>
          </a:solidFill>
          <a:latin typeface="+mn-lt"/>
          <a:ea typeface="+mn-ea"/>
          <a:cs typeface="+mn-cs"/>
        </a:defRPr>
      </a:lvl7pPr>
      <a:lvl8pPr marL="2727381" algn="l" defTabSz="779252" rtl="0" eaLnBrk="1" latinLnBrk="0" hangingPunct="1">
        <a:defRPr sz="1500" kern="1200">
          <a:solidFill>
            <a:schemeClr val="tx1"/>
          </a:solidFill>
          <a:latin typeface="+mn-lt"/>
          <a:ea typeface="+mn-ea"/>
          <a:cs typeface="+mn-cs"/>
        </a:defRPr>
      </a:lvl8pPr>
      <a:lvl9pPr marL="3117007" algn="l" defTabSz="779252"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18/10/relationships/comments" Target="../comments/modernComment_173_9EE8C0A8.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2" Type="http://schemas.microsoft.com/office/2018/10/relationships/comments" Target="../comments/modernComment_16E_833F1C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67_6F2EEFF4.xm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18/10/relationships/comments" Target="../comments/modernComment_168_F21E05E9.xml"/><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1376952-AE5A-4574-82F4-4508EC4D268B}"/>
              </a:ext>
            </a:extLst>
          </p:cNvPr>
          <p:cNvSpPr>
            <a:spLocks noGrp="1"/>
          </p:cNvSpPr>
          <p:nvPr>
            <p:ph type="title"/>
          </p:nvPr>
        </p:nvSpPr>
        <p:spPr>
          <a:xfrm>
            <a:off x="251520" y="339502"/>
            <a:ext cx="6000792" cy="2143140"/>
          </a:xfrm>
        </p:spPr>
        <p:txBody>
          <a:bodyPr>
            <a:normAutofit/>
          </a:bodyPr>
          <a:lstStyle/>
          <a:p>
            <a:pPr algn="ctr"/>
            <a:r>
              <a:rPr lang="it-IT" dirty="0">
                <a:solidFill>
                  <a:schemeClr val="bg1"/>
                </a:solidFill>
                <a:latin typeface="+mj-lt"/>
              </a:rPr>
              <a:t/>
            </a:r>
            <a:br>
              <a:rPr lang="it-IT" dirty="0">
                <a:solidFill>
                  <a:schemeClr val="bg1"/>
                </a:solidFill>
                <a:latin typeface="+mj-lt"/>
              </a:rPr>
            </a:br>
            <a:r>
              <a:rPr lang="it-IT" dirty="0">
                <a:solidFill>
                  <a:schemeClr val="bg1"/>
                </a:solidFill>
                <a:latin typeface="+mj-lt"/>
              </a:rPr>
              <a:t/>
            </a:r>
            <a:br>
              <a:rPr lang="it-IT" dirty="0">
                <a:solidFill>
                  <a:schemeClr val="bg1"/>
                </a:solidFill>
                <a:latin typeface="+mj-lt"/>
              </a:rPr>
            </a:br>
            <a:r>
              <a:rPr lang="it-IT" dirty="0">
                <a:solidFill>
                  <a:schemeClr val="bg1"/>
                </a:solidFill>
              </a:rPr>
              <a:t>RELAZIONE OPERAZIONI SOCIETARIE</a:t>
            </a:r>
            <a:endParaRPr lang="it-IT" dirty="0">
              <a:solidFill>
                <a:schemeClr val="bg1"/>
              </a:solidFill>
              <a:latin typeface="+mj-lt"/>
            </a:endParaRPr>
          </a:p>
        </p:txBody>
      </p:sp>
      <p:sp>
        <p:nvSpPr>
          <p:cNvPr id="3" name="Segnaposto testo 2">
            <a:extLst>
              <a:ext uri="{FF2B5EF4-FFF2-40B4-BE49-F238E27FC236}">
                <a16:creationId xmlns:a16="http://schemas.microsoft.com/office/drawing/2014/main" xmlns="" id="{B5BB5629-372E-4AAF-BFC6-1E7A622C8E2E}"/>
              </a:ext>
            </a:extLst>
          </p:cNvPr>
          <p:cNvSpPr>
            <a:spLocks noGrp="1"/>
          </p:cNvSpPr>
          <p:nvPr>
            <p:ph type="body" idx="1"/>
          </p:nvPr>
        </p:nvSpPr>
        <p:spPr/>
        <p:txBody>
          <a:bodyPr/>
          <a:lstStyle/>
          <a:p>
            <a:r>
              <a:rPr lang="it-IT" dirty="0"/>
              <a:t>Brescia – 25 maggio 2022</a:t>
            </a:r>
          </a:p>
        </p:txBody>
      </p:sp>
    </p:spTree>
    <p:extLst>
      <p:ext uri="{BB962C8B-B14F-4D97-AF65-F5344CB8AC3E}">
        <p14:creationId xmlns:p14="http://schemas.microsoft.com/office/powerpoint/2010/main" val="3460876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235198" y="699000"/>
            <a:ext cx="8637340" cy="4211138"/>
          </a:xfrm>
        </p:spPr>
        <p:txBody>
          <a:bodyPr/>
          <a:lstStyle/>
          <a:p>
            <a:pPr marL="0" indent="0">
              <a:buNone/>
            </a:pPr>
            <a:r>
              <a:rPr lang="it-IT" b="1" dirty="0"/>
              <a:t>Adozione delle delibere degli Enti Partecipanti ex art.5-7 del </a:t>
            </a:r>
            <a:r>
              <a:rPr lang="it-IT" b="1" dirty="0" err="1"/>
              <a:t>TUSP</a:t>
            </a:r>
            <a:r>
              <a:rPr lang="it-IT" b="1" dirty="0"/>
              <a:t> </a:t>
            </a:r>
          </a:p>
          <a:p>
            <a:pPr marL="0" indent="0">
              <a:buNone/>
            </a:pPr>
            <a:r>
              <a:rPr lang="it-IT" dirty="0"/>
              <a:t>La costituzione di una società di capitali da parte di una Amministrazione Pubblica, anche se indirettamente partecipata, richiede che la stessa sia deliberata dall'organo competente.</a:t>
            </a:r>
          </a:p>
          <a:p>
            <a:pPr marL="0" indent="0">
              <a:buNone/>
            </a:pPr>
            <a:r>
              <a:rPr lang="it-IT" dirty="0"/>
              <a:t>Nel caso in esame ai sensi del primo comma dell'art.7 del </a:t>
            </a:r>
            <a:r>
              <a:rPr lang="it-IT" dirty="0" err="1"/>
              <a:t>TUSP</a:t>
            </a:r>
            <a:r>
              <a:rPr lang="it-IT" dirty="0"/>
              <a:t> l'organo competente per i Comuni è il Consiglio Comunale.</a:t>
            </a:r>
          </a:p>
          <a:p>
            <a:pPr marL="0" indent="0">
              <a:buNone/>
            </a:pPr>
            <a:r>
              <a:rPr lang="it-IT" dirty="0"/>
              <a:t>Per il combinato disposto degli artt. 5 e 7 del TUSP la deliberazione deve contenere:</a:t>
            </a:r>
          </a:p>
          <a:p>
            <a:pPr marL="0" indent="0">
              <a:buNone/>
            </a:pPr>
            <a:endParaRPr lang="it-IT" dirty="0"/>
          </a:p>
          <a:p>
            <a:pPr marL="218176" lvl="1"/>
            <a:r>
              <a:rPr lang="it-IT" dirty="0"/>
              <a:t>i) art. 5 comma 1: </a:t>
            </a:r>
            <a:r>
              <a:rPr lang="it-IT" i="1" dirty="0"/>
              <a:t>analiticamente motivato con riferimento alla necessità della società per il perseguimento delle finalità istituzionali di cui all'articolo 4, evidenziando, altresì, le ragioni e le finalità che giustificano tale scelta, anche sul piano della convenienza economica e della sostenibilità finanziaria, nonché di gestione diretta o esternalizzata del servizio affidato. La motivazione deve anche dare conto della compatibilità della scelta con i principi di efficienza, di efficacia e di economicità dell'azione amministrativa</a:t>
            </a:r>
          </a:p>
          <a:p>
            <a:pPr marL="218176" lvl="1"/>
            <a:endParaRPr lang="it-IT" i="1" dirty="0"/>
          </a:p>
          <a:p>
            <a:pPr marL="218176" lvl="1"/>
            <a:r>
              <a:rPr lang="it-IT" dirty="0"/>
              <a:t>ii) art.5 comma 2: compatibilità dell'intervento finanziario previsto con le norme dei trattati europei e, in particolare, con la disciplina europea in materia di aiuti di Stato alle imprese. Gli enti locali sottopongono lo schema di atto deliberativo a forme di consultazione pubblica, secondo modalità da essi stessi disciplinate.</a:t>
            </a:r>
          </a:p>
          <a:p>
            <a:pPr marL="218176" lvl="1"/>
            <a:endParaRPr lang="it-IT" dirty="0"/>
          </a:p>
          <a:p>
            <a:pPr marL="218176" lvl="1"/>
            <a:r>
              <a:rPr lang="it-IT" dirty="0"/>
              <a:t>iii) art.7 comma 3: indicazione degli elementi essenziali dell'atto costitutivo.</a:t>
            </a:r>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2-ADEMPIMENTI TUSP</a:t>
            </a:r>
          </a:p>
        </p:txBody>
      </p:sp>
    </p:spTree>
    <p:extLst>
      <p:ext uri="{BB962C8B-B14F-4D97-AF65-F5344CB8AC3E}">
        <p14:creationId xmlns:p14="http://schemas.microsoft.com/office/powerpoint/2010/main" val="1656942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166688" y="676275"/>
            <a:ext cx="8637698" cy="4003725"/>
          </a:xfrm>
        </p:spPr>
        <p:txBody>
          <a:bodyPr/>
          <a:lstStyle/>
          <a:p>
            <a:pPr marL="0" indent="0">
              <a:buNone/>
            </a:pPr>
            <a:r>
              <a:rPr lang="it-IT" b="1" dirty="0"/>
              <a:t>Adozione delle delibere degli Enti Partecipanti ex art.5-7 del </a:t>
            </a:r>
            <a:r>
              <a:rPr lang="it-IT" b="1" dirty="0" err="1"/>
              <a:t>TUSP</a:t>
            </a:r>
            <a:r>
              <a:rPr lang="it-IT" b="1" dirty="0"/>
              <a:t> </a:t>
            </a:r>
          </a:p>
          <a:p>
            <a:pPr marL="0" indent="0">
              <a:buNone/>
            </a:pPr>
            <a:r>
              <a:rPr lang="it-IT" dirty="0"/>
              <a:t>In merito a tali motivazioni si richiama sinteticamente quanto esposto nelle precedenti slides e quindi:</a:t>
            </a:r>
          </a:p>
          <a:p>
            <a:pPr marL="0" indent="0">
              <a:buNone/>
            </a:pPr>
            <a:endParaRPr lang="it-IT" dirty="0"/>
          </a:p>
          <a:p>
            <a:pPr marL="503926" lvl="1" indent="-285750">
              <a:buAutoNum type="romanLcParenR"/>
            </a:pPr>
            <a:r>
              <a:rPr lang="it-IT" dirty="0"/>
              <a:t>per quanto riguarda le società operative delle aree Val Trompia e Valle Camonica la necessità di concentrare l'attività operativa logisticamente e per peculiarità del territorio in prossimità dei segmenti del SII gestiti unitamente alla rilevanza economica dei servizi così gestiti;</a:t>
            </a:r>
          </a:p>
          <a:p>
            <a:pPr marL="503926" lvl="1" indent="-285750">
              <a:buAutoNum type="romanLcParenR"/>
            </a:pPr>
            <a:r>
              <a:rPr lang="it-IT" dirty="0"/>
              <a:t>per quanto riguarda la società di </a:t>
            </a:r>
            <a:r>
              <a:rPr lang="it-IT" dirty="0" err="1"/>
              <a:t>crowdlending</a:t>
            </a:r>
            <a:r>
              <a:rPr lang="it-IT" dirty="0"/>
              <a:t> l'obbligatorietà di essere soggetta a rilascio di licenza da parte dell'Autorità competente, nonché la funzionalità dell'offrire una opportunità di investimento e partecipazione agli utenti.    </a:t>
            </a:r>
          </a:p>
          <a:p>
            <a:pPr marL="0" indent="0">
              <a:buNone/>
            </a:pPr>
            <a:endParaRPr lang="it-IT" dirty="0"/>
          </a:p>
          <a:p>
            <a:pPr marL="0" indent="0">
              <a:buNone/>
            </a:pPr>
            <a:r>
              <a:rPr lang="it-IT" dirty="0"/>
              <a:t>L'atto deliberativo:</a:t>
            </a:r>
          </a:p>
          <a:p>
            <a:pPr marL="0" indent="0">
              <a:buNone/>
            </a:pPr>
            <a:endParaRPr lang="it-IT" dirty="0"/>
          </a:p>
          <a:p>
            <a:pPr marL="503926" lvl="1" indent="-285750">
              <a:buFont typeface="Arial" panose="020B0604020202020204" pitchFamily="34" charset="0"/>
              <a:buAutoNum type="romanLcParenR"/>
            </a:pPr>
            <a:r>
              <a:rPr lang="it-IT" dirty="0"/>
              <a:t>art.5 comma 3 deve essere inviato "</a:t>
            </a:r>
            <a:r>
              <a:rPr lang="it-IT" i="1" dirty="0"/>
              <a:t>alla Corte dei conti, a fini conoscitivi, e all'Autorità garante della concorrenza e del mercato</a:t>
            </a:r>
            <a:r>
              <a:rPr lang="it-IT" dirty="0"/>
              <a:t>".</a:t>
            </a:r>
          </a:p>
          <a:p>
            <a:pPr marL="503926" lvl="1" indent="-285750">
              <a:buAutoNum type="romanLcParenR"/>
            </a:pPr>
            <a:r>
              <a:rPr lang="it-IT" dirty="0"/>
              <a:t>art.7.comma 4 "</a:t>
            </a:r>
            <a:r>
              <a:rPr lang="it-IT" i="1" dirty="0"/>
              <a:t>è pubblicato sui siti istituzionali dell'amministrazione pubblica partecipante</a:t>
            </a:r>
            <a:r>
              <a:rPr lang="it-IT" dirty="0"/>
              <a:t>";</a:t>
            </a:r>
          </a:p>
          <a:p>
            <a:pPr marL="285750" indent="-285750">
              <a:buAutoNum type="romanLcParenR"/>
            </a:pPr>
            <a:endParaRPr lang="it-IT" sz="1400" dirty="0"/>
          </a:p>
          <a:p>
            <a:pPr marL="0" indent="0">
              <a:buNone/>
            </a:pPr>
            <a:endParaRPr lang="it-IT" dirty="0"/>
          </a:p>
          <a:p>
            <a:pPr marL="0" indent="0">
              <a:buNone/>
            </a:pPr>
            <a:endParaRPr lang="it-IT" i="1" dirty="0"/>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2-ADEMPIMENTI TUSP</a:t>
            </a:r>
          </a:p>
        </p:txBody>
      </p:sp>
    </p:spTree>
    <p:extLst>
      <p:ext uri="{BB962C8B-B14F-4D97-AF65-F5344CB8AC3E}">
        <p14:creationId xmlns:p14="http://schemas.microsoft.com/office/powerpoint/2010/main" val="3801472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8D1474E0-5879-4816-B9F7-096B7E1E51B2}"/>
              </a:ext>
            </a:extLst>
          </p:cNvPr>
          <p:cNvSpPr>
            <a:spLocks noGrp="1"/>
          </p:cNvSpPr>
          <p:nvPr>
            <p:ph type="body" sz="quarter" idx="10"/>
          </p:nvPr>
        </p:nvSpPr>
        <p:spPr/>
        <p:txBody>
          <a:bodyPr/>
          <a:lstStyle/>
          <a:p>
            <a:r>
              <a:rPr lang="it-IT" dirty="0"/>
              <a:t>La NewCo si occuperà solamente di gestione operativa – fatturazione ai clienti, invece la gestione rapporto concessorio e la titolarità investimenti rimarranno a carico e di competenza di AB;</a:t>
            </a:r>
          </a:p>
          <a:p>
            <a:r>
              <a:rPr lang="it-IT" dirty="0"/>
              <a:t>La NewCo sarà controllata da AB;</a:t>
            </a:r>
          </a:p>
          <a:p>
            <a:r>
              <a:rPr lang="it-IT" dirty="0"/>
              <a:t>La NewCo inizierà la sua attività operativa nel 2022 con le attuali gestioni. Dal 2023 ingresso altre località Valle Camonica ed integrazione con SIV;</a:t>
            </a:r>
          </a:p>
          <a:p>
            <a:r>
              <a:rPr lang="it-IT" dirty="0"/>
              <a:t>Personale Dedicato AB di Sonico + SIV (stimato);</a:t>
            </a:r>
          </a:p>
          <a:p>
            <a:r>
              <a:rPr lang="it-IT" dirty="0"/>
              <a:t>Ammortamenti di beni strumentali all’attività;</a:t>
            </a:r>
          </a:p>
          <a:p>
            <a:r>
              <a:rPr lang="it-IT" dirty="0"/>
              <a:t>Costi operativi: dalle due gestioni separate + economie di scala;</a:t>
            </a:r>
          </a:p>
          <a:p>
            <a:r>
              <a:rPr lang="it-IT" dirty="0"/>
              <a:t>Service: da AB per le attività tecniche-ingegneristiche e amministrative;</a:t>
            </a:r>
          </a:p>
          <a:p>
            <a:r>
              <a:rPr lang="it-IT" dirty="0"/>
              <a:t>Ricavi: full cost + ridotto margine impresa.</a:t>
            </a:r>
          </a:p>
          <a:p>
            <a:endParaRPr lang="it-IT" dirty="0"/>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3- IL PEF VALLE CAMONICA – NOTE METODOLOGICHE</a:t>
            </a:r>
          </a:p>
        </p:txBody>
      </p:sp>
    </p:spTree>
    <p:extLst>
      <p:ext uri="{BB962C8B-B14F-4D97-AF65-F5344CB8AC3E}">
        <p14:creationId xmlns:p14="http://schemas.microsoft.com/office/powerpoint/2010/main" val="2302641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a:xfrm>
            <a:off x="539998" y="289797"/>
            <a:ext cx="5785083" cy="360040"/>
          </a:xfrm>
        </p:spPr>
        <p:txBody>
          <a:bodyPr/>
          <a:lstStyle/>
          <a:p>
            <a:r>
              <a:rPr lang="it-IT" dirty="0"/>
              <a:t>3- IL PEF VALLE CAMONICA</a:t>
            </a:r>
          </a:p>
        </p:txBody>
      </p:sp>
      <p:pic>
        <p:nvPicPr>
          <p:cNvPr id="6" name="Immagine 5">
            <a:extLst>
              <a:ext uri="{FF2B5EF4-FFF2-40B4-BE49-F238E27FC236}">
                <a16:creationId xmlns:a16="http://schemas.microsoft.com/office/drawing/2014/main" xmlns="" id="{FFE363D8-FF6B-4553-9E66-3F97BE4DE60D}"/>
              </a:ext>
            </a:extLst>
          </p:cNvPr>
          <p:cNvPicPr>
            <a:picLocks noChangeAspect="1"/>
          </p:cNvPicPr>
          <p:nvPr/>
        </p:nvPicPr>
        <p:blipFill>
          <a:blip r:embed="rId3"/>
          <a:stretch>
            <a:fillRect/>
          </a:stretch>
        </p:blipFill>
        <p:spPr>
          <a:xfrm>
            <a:off x="533400" y="638175"/>
            <a:ext cx="8077200" cy="3867150"/>
          </a:xfrm>
          <a:prstGeom prst="rect">
            <a:avLst/>
          </a:prstGeom>
        </p:spPr>
      </p:pic>
    </p:spTree>
    <p:extLst>
      <p:ext uri="{BB962C8B-B14F-4D97-AF65-F5344CB8AC3E}">
        <p14:creationId xmlns:p14="http://schemas.microsoft.com/office/powerpoint/2010/main" val="33273200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a:xfrm>
            <a:off x="539998" y="289797"/>
            <a:ext cx="5785083" cy="360040"/>
          </a:xfrm>
        </p:spPr>
        <p:txBody>
          <a:bodyPr/>
          <a:lstStyle/>
          <a:p>
            <a:r>
              <a:rPr lang="it-IT" dirty="0"/>
              <a:t>3- IL PEF VALLE CAMONICA</a:t>
            </a:r>
          </a:p>
        </p:txBody>
      </p:sp>
      <p:pic>
        <p:nvPicPr>
          <p:cNvPr id="4" name="Immagine 3">
            <a:extLst>
              <a:ext uri="{FF2B5EF4-FFF2-40B4-BE49-F238E27FC236}">
                <a16:creationId xmlns:a16="http://schemas.microsoft.com/office/drawing/2014/main" xmlns="" id="{57A75E57-DF64-4B82-B62A-C6CE8271C0AF}"/>
              </a:ext>
            </a:extLst>
          </p:cNvPr>
          <p:cNvPicPr>
            <a:picLocks noChangeAspect="1"/>
          </p:cNvPicPr>
          <p:nvPr/>
        </p:nvPicPr>
        <p:blipFill>
          <a:blip r:embed="rId3"/>
          <a:stretch>
            <a:fillRect/>
          </a:stretch>
        </p:blipFill>
        <p:spPr>
          <a:xfrm>
            <a:off x="533400" y="786313"/>
            <a:ext cx="7626398" cy="3795212"/>
          </a:xfrm>
          <a:prstGeom prst="rect">
            <a:avLst/>
          </a:prstGeom>
        </p:spPr>
      </p:pic>
    </p:spTree>
    <p:extLst>
      <p:ext uri="{BB962C8B-B14F-4D97-AF65-F5344CB8AC3E}">
        <p14:creationId xmlns:p14="http://schemas.microsoft.com/office/powerpoint/2010/main" val="3926958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a:xfrm>
            <a:off x="539998" y="289797"/>
            <a:ext cx="5785083" cy="360040"/>
          </a:xfrm>
        </p:spPr>
        <p:txBody>
          <a:bodyPr/>
          <a:lstStyle/>
          <a:p>
            <a:r>
              <a:rPr lang="it-IT" dirty="0"/>
              <a:t>3- IL PEF VALLE CAMONICA</a:t>
            </a:r>
          </a:p>
        </p:txBody>
      </p:sp>
      <p:pic>
        <p:nvPicPr>
          <p:cNvPr id="6" name="Immagine 5">
            <a:extLst>
              <a:ext uri="{FF2B5EF4-FFF2-40B4-BE49-F238E27FC236}">
                <a16:creationId xmlns:a16="http://schemas.microsoft.com/office/drawing/2014/main" xmlns="" id="{BE31B693-7CDE-4EED-8DF3-37C31157AB90}"/>
              </a:ext>
            </a:extLst>
          </p:cNvPr>
          <p:cNvPicPr>
            <a:picLocks noChangeAspect="1"/>
          </p:cNvPicPr>
          <p:nvPr/>
        </p:nvPicPr>
        <p:blipFill>
          <a:blip r:embed="rId3"/>
          <a:stretch>
            <a:fillRect/>
          </a:stretch>
        </p:blipFill>
        <p:spPr>
          <a:xfrm>
            <a:off x="533400" y="1023937"/>
            <a:ext cx="8077200" cy="3095625"/>
          </a:xfrm>
          <a:prstGeom prst="rect">
            <a:avLst/>
          </a:prstGeom>
        </p:spPr>
      </p:pic>
    </p:spTree>
    <p:extLst>
      <p:ext uri="{BB962C8B-B14F-4D97-AF65-F5344CB8AC3E}">
        <p14:creationId xmlns:p14="http://schemas.microsoft.com/office/powerpoint/2010/main" val="3184161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8D1474E0-5879-4816-B9F7-096B7E1E51B2}"/>
              </a:ext>
            </a:extLst>
          </p:cNvPr>
          <p:cNvSpPr>
            <a:spLocks noGrp="1"/>
          </p:cNvSpPr>
          <p:nvPr>
            <p:ph type="body" sz="quarter" idx="10"/>
          </p:nvPr>
        </p:nvSpPr>
        <p:spPr/>
        <p:txBody>
          <a:bodyPr/>
          <a:lstStyle/>
          <a:p>
            <a:r>
              <a:rPr lang="it-IT" dirty="0"/>
              <a:t>La NewCo si occuperà solamente di gestione operativa – fatturazione ai clienti, invece la gestione rapporto concessorio e la titolarità investimenti rimarranno a carico e di competenza di AB;</a:t>
            </a:r>
          </a:p>
          <a:p>
            <a:r>
              <a:rPr lang="it-IT" dirty="0"/>
              <a:t>La NewCo sarà controllata da AB;</a:t>
            </a:r>
          </a:p>
          <a:p>
            <a:r>
              <a:rPr lang="it-IT" dirty="0"/>
              <a:t>La NewCo inizierà la sua attività operativa nel 2022;</a:t>
            </a:r>
          </a:p>
          <a:p>
            <a:r>
              <a:rPr lang="it-IT" dirty="0"/>
              <a:t>Costi operativi desunti dall’unbundling di ASVT (Tool Tariffario);</a:t>
            </a:r>
          </a:p>
          <a:p>
            <a:r>
              <a:rPr lang="it-IT" dirty="0"/>
              <a:t>Ammortamenti di beni strumentali all’attività;</a:t>
            </a:r>
          </a:p>
          <a:p>
            <a:r>
              <a:rPr lang="it-IT" dirty="0"/>
              <a:t>Costi operativi: </a:t>
            </a:r>
            <a:r>
              <a:rPr lang="it-IT" dirty="0" err="1"/>
              <a:t>unbundling</a:t>
            </a:r>
            <a:r>
              <a:rPr lang="it-IT" dirty="0"/>
              <a:t>;</a:t>
            </a:r>
          </a:p>
          <a:p>
            <a:r>
              <a:rPr lang="it-IT" dirty="0"/>
              <a:t>Service: da AB per le attività tecniche-ingegneristiche e amministrative;</a:t>
            </a:r>
          </a:p>
          <a:p>
            <a:r>
              <a:rPr lang="it-IT" dirty="0"/>
              <a:t>Ricavi: full cost + ridotto margine impresa.</a:t>
            </a:r>
          </a:p>
          <a:p>
            <a:endParaRPr lang="it-IT" dirty="0"/>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4- IL PEF VALLE TROMPIA – NOTE METODOLOGICHE</a:t>
            </a:r>
          </a:p>
        </p:txBody>
      </p:sp>
    </p:spTree>
    <p:extLst>
      <p:ext uri="{BB962C8B-B14F-4D97-AF65-F5344CB8AC3E}">
        <p14:creationId xmlns:p14="http://schemas.microsoft.com/office/powerpoint/2010/main" val="2666053800"/>
      </p:ext>
    </p:extLst>
  </p:cSld>
  <p:clrMapOvr>
    <a:masterClrMapping/>
  </p:clrMapOvr>
  <p:extLst>
    <p:ext uri="{6950BFC3-D8DA-4A85-94F7-54DA5524770B}">
      <p188:commentRel xmlns:p188="http://schemas.microsoft.com/office/powerpoint/2018/8/main" xmlns="" r:id="rId3"/>
    </p:ext>
  </p:extLs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a:xfrm>
            <a:off x="539998" y="289797"/>
            <a:ext cx="5785083" cy="360040"/>
          </a:xfrm>
        </p:spPr>
        <p:txBody>
          <a:bodyPr/>
          <a:lstStyle/>
          <a:p>
            <a:r>
              <a:rPr lang="it-IT" dirty="0"/>
              <a:t>4- IL PEF VALLE TROMPIA</a:t>
            </a:r>
          </a:p>
        </p:txBody>
      </p:sp>
      <p:pic>
        <p:nvPicPr>
          <p:cNvPr id="2" name="Immagine 1">
            <a:extLst>
              <a:ext uri="{FF2B5EF4-FFF2-40B4-BE49-F238E27FC236}">
                <a16:creationId xmlns:a16="http://schemas.microsoft.com/office/drawing/2014/main" xmlns="" id="{4F192DAC-632F-4F70-8B58-7AA8B1341F52}"/>
              </a:ext>
            </a:extLst>
          </p:cNvPr>
          <p:cNvPicPr>
            <a:picLocks noChangeAspect="1"/>
          </p:cNvPicPr>
          <p:nvPr/>
        </p:nvPicPr>
        <p:blipFill>
          <a:blip r:embed="rId3"/>
          <a:stretch>
            <a:fillRect/>
          </a:stretch>
        </p:blipFill>
        <p:spPr>
          <a:xfrm>
            <a:off x="226079" y="814922"/>
            <a:ext cx="8178334" cy="3513655"/>
          </a:xfrm>
          <a:prstGeom prst="rect">
            <a:avLst/>
          </a:prstGeom>
        </p:spPr>
      </p:pic>
    </p:spTree>
    <p:extLst>
      <p:ext uri="{BB962C8B-B14F-4D97-AF65-F5344CB8AC3E}">
        <p14:creationId xmlns:p14="http://schemas.microsoft.com/office/powerpoint/2010/main" val="157698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a:xfrm>
            <a:off x="539998" y="289797"/>
            <a:ext cx="5785083" cy="360040"/>
          </a:xfrm>
        </p:spPr>
        <p:txBody>
          <a:bodyPr/>
          <a:lstStyle/>
          <a:p>
            <a:r>
              <a:rPr lang="it-IT" dirty="0"/>
              <a:t>4- IL PEF VALLE TROMPIA</a:t>
            </a:r>
          </a:p>
        </p:txBody>
      </p:sp>
      <p:pic>
        <p:nvPicPr>
          <p:cNvPr id="2" name="Immagine 1">
            <a:extLst>
              <a:ext uri="{FF2B5EF4-FFF2-40B4-BE49-F238E27FC236}">
                <a16:creationId xmlns:a16="http://schemas.microsoft.com/office/drawing/2014/main" xmlns="" id="{10B651EB-931E-4DC2-A5F0-91D43F8ABC4D}"/>
              </a:ext>
            </a:extLst>
          </p:cNvPr>
          <p:cNvPicPr>
            <a:picLocks noChangeAspect="1"/>
          </p:cNvPicPr>
          <p:nvPr/>
        </p:nvPicPr>
        <p:blipFill>
          <a:blip r:embed="rId3"/>
          <a:stretch>
            <a:fillRect/>
          </a:stretch>
        </p:blipFill>
        <p:spPr>
          <a:xfrm>
            <a:off x="297936" y="723924"/>
            <a:ext cx="8548128" cy="3817259"/>
          </a:xfrm>
          <a:prstGeom prst="rect">
            <a:avLst/>
          </a:prstGeom>
        </p:spPr>
      </p:pic>
    </p:spTree>
    <p:extLst>
      <p:ext uri="{BB962C8B-B14F-4D97-AF65-F5344CB8AC3E}">
        <p14:creationId xmlns:p14="http://schemas.microsoft.com/office/powerpoint/2010/main" val="2312085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a:xfrm>
            <a:off x="539998" y="289797"/>
            <a:ext cx="5785083" cy="360040"/>
          </a:xfrm>
        </p:spPr>
        <p:txBody>
          <a:bodyPr/>
          <a:lstStyle/>
          <a:p>
            <a:r>
              <a:rPr lang="it-IT" dirty="0"/>
              <a:t>4- IL PEF VALLE TROMPIA</a:t>
            </a:r>
          </a:p>
        </p:txBody>
      </p:sp>
      <p:pic>
        <p:nvPicPr>
          <p:cNvPr id="2" name="Immagine 1">
            <a:extLst>
              <a:ext uri="{FF2B5EF4-FFF2-40B4-BE49-F238E27FC236}">
                <a16:creationId xmlns:a16="http://schemas.microsoft.com/office/drawing/2014/main" xmlns="" id="{C25218F7-092E-41F4-8958-C7731151B831}"/>
              </a:ext>
            </a:extLst>
          </p:cNvPr>
          <p:cNvPicPr>
            <a:picLocks noChangeAspect="1"/>
          </p:cNvPicPr>
          <p:nvPr/>
        </p:nvPicPr>
        <p:blipFill>
          <a:blip r:embed="rId3"/>
          <a:stretch>
            <a:fillRect/>
          </a:stretch>
        </p:blipFill>
        <p:spPr>
          <a:xfrm>
            <a:off x="338277" y="978878"/>
            <a:ext cx="8467445" cy="2912084"/>
          </a:xfrm>
          <a:prstGeom prst="rect">
            <a:avLst/>
          </a:prstGeom>
        </p:spPr>
      </p:pic>
    </p:spTree>
    <p:extLst>
      <p:ext uri="{BB962C8B-B14F-4D97-AF65-F5344CB8AC3E}">
        <p14:creationId xmlns:p14="http://schemas.microsoft.com/office/powerpoint/2010/main" val="577801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348501" y="771750"/>
            <a:ext cx="8264388" cy="3600000"/>
          </a:xfrm>
        </p:spPr>
        <p:txBody>
          <a:bodyPr/>
          <a:lstStyle/>
          <a:p>
            <a:pPr marL="0" indent="0">
              <a:buNone/>
            </a:pPr>
            <a:endParaRPr lang="it-IT" dirty="0"/>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CONTENUTI</a:t>
            </a:r>
          </a:p>
        </p:txBody>
      </p:sp>
      <p:graphicFrame>
        <p:nvGraphicFramePr>
          <p:cNvPr id="4" name="Diagramma 3">
            <a:extLst>
              <a:ext uri="{FF2B5EF4-FFF2-40B4-BE49-F238E27FC236}">
                <a16:creationId xmlns:a16="http://schemas.microsoft.com/office/drawing/2014/main" xmlns="" id="{B5E1396A-3496-4996-A77A-E0ED88C8BEFD}"/>
              </a:ext>
            </a:extLst>
          </p:cNvPr>
          <p:cNvGraphicFramePr/>
          <p:nvPr>
            <p:extLst>
              <p:ext uri="{D42A27DB-BD31-4B8C-83A1-F6EECF244321}">
                <p14:modId xmlns:p14="http://schemas.microsoft.com/office/powerpoint/2010/main" val="3073956037"/>
              </p:ext>
            </p:extLst>
          </p:nvPr>
        </p:nvGraphicFramePr>
        <p:xfrm>
          <a:off x="348500" y="943125"/>
          <a:ext cx="8407718" cy="3691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8081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348501" y="771750"/>
            <a:ext cx="8264388" cy="3600000"/>
          </a:xfrm>
        </p:spPr>
        <p:txBody>
          <a:bodyPr/>
          <a:lstStyle/>
          <a:p>
            <a:r>
              <a:rPr lang="it-IT" dirty="0"/>
              <a:t>Nel presente documento sono illustrati gli sviluppi societari legati a:</a:t>
            </a:r>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CONTENUTI</a:t>
            </a:r>
          </a:p>
        </p:txBody>
      </p:sp>
      <p:graphicFrame>
        <p:nvGraphicFramePr>
          <p:cNvPr id="4" name="Diagramma 3">
            <a:extLst>
              <a:ext uri="{FF2B5EF4-FFF2-40B4-BE49-F238E27FC236}">
                <a16:creationId xmlns:a16="http://schemas.microsoft.com/office/drawing/2014/main" xmlns="" id="{B5E1396A-3496-4996-A77A-E0ED88C8BEFD}"/>
              </a:ext>
            </a:extLst>
          </p:cNvPr>
          <p:cNvGraphicFramePr/>
          <p:nvPr>
            <p:extLst>
              <p:ext uri="{D42A27DB-BD31-4B8C-83A1-F6EECF244321}">
                <p14:modId xmlns:p14="http://schemas.microsoft.com/office/powerpoint/2010/main" val="426969140"/>
              </p:ext>
            </p:extLst>
          </p:nvPr>
        </p:nvGraphicFramePr>
        <p:xfrm>
          <a:off x="348500" y="943125"/>
          <a:ext cx="8407718" cy="3691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6911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859AA89-14D3-47C4-A1F2-6802F0781B54}"/>
              </a:ext>
            </a:extLst>
          </p:cNvPr>
          <p:cNvSpPr>
            <a:spLocks noGrp="1"/>
          </p:cNvSpPr>
          <p:nvPr>
            <p:ph type="body" sz="quarter" idx="10"/>
          </p:nvPr>
        </p:nvSpPr>
        <p:spPr>
          <a:xfrm>
            <a:off x="3857625" y="695323"/>
            <a:ext cx="5214938" cy="4090989"/>
          </a:xfrm>
        </p:spPr>
        <p:txBody>
          <a:bodyPr/>
          <a:lstStyle/>
          <a:p>
            <a:pPr marL="0" indent="0" algn="just">
              <a:buNone/>
            </a:pPr>
            <a:r>
              <a:rPr lang="it-IT" dirty="0"/>
              <a:t>CSMT è un Centro di Ricerca, nella forma di consorzio misto pubblico/privato, un ente super partes no profit, costituitosi a Brescia nel dicembre del 2006 per contribuire al benessere diffuso del territorio e della collettività. Un punto di riferimento per lo sviluppo e la contaminazione delle idee, un luogo fisico d’incontro e confronto, dove hanno sede centri di ricerca, laboratori del mondo accademico e imprenditoriale, PMI, spin-off e start-up innovative.</a:t>
            </a:r>
          </a:p>
          <a:p>
            <a:pPr marL="0" indent="0" algn="just">
              <a:buNone/>
            </a:pPr>
            <a:endParaRPr lang="it-IT" dirty="0"/>
          </a:p>
          <a:p>
            <a:pPr marL="0" indent="0" algn="just">
              <a:buNone/>
            </a:pPr>
            <a:r>
              <a:rPr lang="it-IT" dirty="0"/>
              <a:t>L’acquisizione della quota dell’1% in CMST ha come obiettivo la partecipazione  al progetto internazionale WILL</a:t>
            </a:r>
          </a:p>
          <a:p>
            <a:pPr marL="0" indent="0" algn="ctr">
              <a:buNone/>
            </a:pPr>
            <a:endParaRPr lang="it-IT" sz="700" b="1" u="sng" dirty="0">
              <a:solidFill>
                <a:schemeClr val="accent1">
                  <a:lumMod val="75000"/>
                </a:schemeClr>
              </a:solidFill>
            </a:endParaRPr>
          </a:p>
          <a:p>
            <a:pPr marL="218176" lvl="1"/>
            <a:endParaRPr lang="it-IT" sz="2000" b="1" u="sng" dirty="0">
              <a:solidFill>
                <a:schemeClr val="accent1">
                  <a:lumMod val="75000"/>
                </a:schemeClr>
              </a:solidFill>
            </a:endParaRPr>
          </a:p>
          <a:p>
            <a:pPr marL="218176" lvl="1"/>
            <a:r>
              <a:rPr lang="it-IT" sz="2000" b="1" u="sng" dirty="0">
                <a:solidFill>
                  <a:schemeClr val="accent1">
                    <a:lumMod val="75000"/>
                  </a:schemeClr>
                </a:solidFill>
              </a:rPr>
              <a:t>WILL</a:t>
            </a:r>
            <a:r>
              <a:rPr lang="it-IT" sz="2000" dirty="0">
                <a:solidFill>
                  <a:schemeClr val="accent1">
                    <a:lumMod val="75000"/>
                  </a:schemeClr>
                </a:solidFill>
              </a:rPr>
              <a:t/>
            </a:r>
            <a:br>
              <a:rPr lang="it-IT" sz="2000" dirty="0">
                <a:solidFill>
                  <a:schemeClr val="accent1">
                    <a:lumMod val="75000"/>
                  </a:schemeClr>
                </a:solidFill>
              </a:rPr>
            </a:br>
            <a:r>
              <a:rPr lang="it-IT" sz="1400" dirty="0">
                <a:solidFill>
                  <a:schemeClr val="accent1">
                    <a:lumMod val="75000"/>
                  </a:schemeClr>
                </a:solidFill>
              </a:rPr>
              <a:t>WATER INNOVATION LIVING LAB</a:t>
            </a:r>
          </a:p>
        </p:txBody>
      </p:sp>
      <p:sp>
        <p:nvSpPr>
          <p:cNvPr id="3" name="Segnaposto testo 2">
            <a:extLst>
              <a:ext uri="{FF2B5EF4-FFF2-40B4-BE49-F238E27FC236}">
                <a16:creationId xmlns:a16="http://schemas.microsoft.com/office/drawing/2014/main" xmlns="" id="{9C4EB26C-26C4-4B46-A2F8-B711BB313D5C}"/>
              </a:ext>
            </a:extLst>
          </p:cNvPr>
          <p:cNvSpPr>
            <a:spLocks noGrp="1"/>
          </p:cNvSpPr>
          <p:nvPr>
            <p:ph type="body" sz="quarter" idx="11"/>
          </p:nvPr>
        </p:nvSpPr>
        <p:spPr/>
        <p:txBody>
          <a:bodyPr/>
          <a:lstStyle/>
          <a:p>
            <a:r>
              <a:rPr lang="it-IT" dirty="0"/>
              <a:t>5-Partecipazione in CMST</a:t>
            </a:r>
          </a:p>
        </p:txBody>
      </p:sp>
      <p:pic>
        <p:nvPicPr>
          <p:cNvPr id="7" name="Immagine 6">
            <a:extLst>
              <a:ext uri="{FF2B5EF4-FFF2-40B4-BE49-F238E27FC236}">
                <a16:creationId xmlns:a16="http://schemas.microsoft.com/office/drawing/2014/main" xmlns="" id="{DDEDAB7E-CCE0-4425-9B09-AF2187A28F58}"/>
              </a:ext>
            </a:extLst>
          </p:cNvPr>
          <p:cNvPicPr>
            <a:picLocks noChangeAspect="1"/>
          </p:cNvPicPr>
          <p:nvPr/>
        </p:nvPicPr>
        <p:blipFill>
          <a:blip r:embed="rId2"/>
          <a:stretch>
            <a:fillRect/>
          </a:stretch>
        </p:blipFill>
        <p:spPr>
          <a:xfrm>
            <a:off x="71437" y="637381"/>
            <a:ext cx="3647494" cy="4238625"/>
          </a:xfrm>
          <a:prstGeom prst="rect">
            <a:avLst/>
          </a:prstGeom>
        </p:spPr>
      </p:pic>
      <p:pic>
        <p:nvPicPr>
          <p:cNvPr id="5" name="Immagine 4">
            <a:extLst>
              <a:ext uri="{FF2B5EF4-FFF2-40B4-BE49-F238E27FC236}">
                <a16:creationId xmlns:a16="http://schemas.microsoft.com/office/drawing/2014/main" xmlns="" id="{7A3C4208-FFF8-49FB-B34C-4555C5241F69}"/>
              </a:ext>
            </a:extLst>
          </p:cNvPr>
          <p:cNvPicPr>
            <a:picLocks noChangeAspect="1"/>
          </p:cNvPicPr>
          <p:nvPr/>
        </p:nvPicPr>
        <p:blipFill>
          <a:blip r:embed="rId3"/>
          <a:stretch>
            <a:fillRect/>
          </a:stretch>
        </p:blipFill>
        <p:spPr>
          <a:xfrm>
            <a:off x="6628269" y="3362326"/>
            <a:ext cx="2386081" cy="1210788"/>
          </a:xfrm>
          <a:prstGeom prst="rect">
            <a:avLst/>
          </a:prstGeom>
        </p:spPr>
      </p:pic>
    </p:spTree>
    <p:extLst>
      <p:ext uri="{BB962C8B-B14F-4D97-AF65-F5344CB8AC3E}">
        <p14:creationId xmlns:p14="http://schemas.microsoft.com/office/powerpoint/2010/main" val="3184389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9C4EB26C-26C4-4B46-A2F8-B711BB313D5C}"/>
              </a:ext>
            </a:extLst>
          </p:cNvPr>
          <p:cNvSpPr>
            <a:spLocks noGrp="1"/>
          </p:cNvSpPr>
          <p:nvPr>
            <p:ph type="body" sz="quarter" idx="11"/>
          </p:nvPr>
        </p:nvSpPr>
        <p:spPr/>
        <p:txBody>
          <a:bodyPr/>
          <a:lstStyle/>
          <a:p>
            <a:r>
              <a:rPr lang="it-IT" dirty="0"/>
              <a:t>5- OBIETTIVI DEL PROGETTO WILL</a:t>
            </a:r>
          </a:p>
        </p:txBody>
      </p:sp>
      <p:sp>
        <p:nvSpPr>
          <p:cNvPr id="9" name="CasellaDiTesto 8">
            <a:extLst>
              <a:ext uri="{FF2B5EF4-FFF2-40B4-BE49-F238E27FC236}">
                <a16:creationId xmlns:a16="http://schemas.microsoft.com/office/drawing/2014/main" xmlns="" id="{29E15982-EF9F-4940-8757-311F2354B107}"/>
              </a:ext>
            </a:extLst>
          </p:cNvPr>
          <p:cNvSpPr txBox="1"/>
          <p:nvPr/>
        </p:nvSpPr>
        <p:spPr>
          <a:xfrm>
            <a:off x="451462" y="699927"/>
            <a:ext cx="8592526" cy="1308050"/>
          </a:xfrm>
          <a:prstGeom prst="rect">
            <a:avLst/>
          </a:prstGeom>
          <a:noFill/>
        </p:spPr>
        <p:txBody>
          <a:bodyPr wrap="square">
            <a:spAutoFit/>
          </a:bodyPr>
          <a:lstStyle/>
          <a:p>
            <a:r>
              <a:rPr lang="en-US" sz="1600" dirty="0"/>
              <a:t>I </a:t>
            </a:r>
            <a:r>
              <a:rPr lang="en-US" sz="1600" dirty="0" err="1"/>
              <a:t>principali</a:t>
            </a:r>
            <a:r>
              <a:rPr lang="en-US" sz="1600" dirty="0"/>
              <a:t> </a:t>
            </a:r>
            <a:r>
              <a:rPr lang="en-US" sz="1600" dirty="0" err="1"/>
              <a:t>temi</a:t>
            </a:r>
            <a:r>
              <a:rPr lang="en-US" sz="1600" dirty="0"/>
              <a:t> di </a:t>
            </a:r>
            <a:r>
              <a:rPr lang="en-US" sz="1600" dirty="0" err="1"/>
              <a:t>innovazione</a:t>
            </a:r>
            <a:r>
              <a:rPr lang="en-US" sz="1600" dirty="0"/>
              <a:t> </a:t>
            </a:r>
            <a:r>
              <a:rPr lang="en-US" sz="1600" dirty="0" err="1"/>
              <a:t>che</a:t>
            </a:r>
            <a:r>
              <a:rPr lang="en-US" sz="1600" dirty="0"/>
              <a:t> </a:t>
            </a:r>
            <a:r>
              <a:rPr lang="en-US" sz="1600" dirty="0" err="1"/>
              <a:t>verranno</a:t>
            </a:r>
            <a:r>
              <a:rPr lang="en-US" sz="1600" dirty="0"/>
              <a:t> </a:t>
            </a:r>
            <a:r>
              <a:rPr lang="en-US" sz="1600" dirty="0" err="1"/>
              <a:t>affrontati</a:t>
            </a:r>
            <a:r>
              <a:rPr lang="en-US" sz="1600" dirty="0"/>
              <a:t> </a:t>
            </a:r>
            <a:r>
              <a:rPr lang="en-US" sz="1600" dirty="0" err="1"/>
              <a:t>dai</a:t>
            </a:r>
            <a:r>
              <a:rPr lang="en-US" sz="1600" dirty="0"/>
              <a:t> </a:t>
            </a:r>
            <a:r>
              <a:rPr lang="en-US" sz="1600" dirty="0" err="1"/>
              <a:t>principali</a:t>
            </a:r>
            <a:r>
              <a:rPr lang="en-US" sz="1600" dirty="0"/>
              <a:t> Stakeholders </a:t>
            </a:r>
            <a:r>
              <a:rPr lang="en-US" sz="1600" dirty="0" err="1"/>
              <a:t>potranno</a:t>
            </a:r>
            <a:r>
              <a:rPr lang="en-US" sz="1600" dirty="0"/>
              <a:t> </a:t>
            </a:r>
            <a:r>
              <a:rPr lang="en-US" sz="1600" dirty="0" err="1"/>
              <a:t>riguardare</a:t>
            </a:r>
            <a:r>
              <a:rPr lang="en-US" sz="1600" dirty="0"/>
              <a:t>:</a:t>
            </a:r>
          </a:p>
          <a:p>
            <a:endParaRPr lang="en-US" sz="1600" dirty="0"/>
          </a:p>
          <a:p>
            <a:endParaRPr lang="en-US" sz="1600" dirty="0"/>
          </a:p>
          <a:p>
            <a:endParaRPr lang="en-US" dirty="0"/>
          </a:p>
        </p:txBody>
      </p:sp>
      <p:graphicFrame>
        <p:nvGraphicFramePr>
          <p:cNvPr id="10" name="Diagramma 9">
            <a:extLst>
              <a:ext uri="{FF2B5EF4-FFF2-40B4-BE49-F238E27FC236}">
                <a16:creationId xmlns:a16="http://schemas.microsoft.com/office/drawing/2014/main" xmlns="" id="{698DE499-E4F1-49FC-A4D9-5AA58F2AC8CF}"/>
              </a:ext>
            </a:extLst>
          </p:cNvPr>
          <p:cNvGraphicFramePr/>
          <p:nvPr>
            <p:extLst>
              <p:ext uri="{D42A27DB-BD31-4B8C-83A1-F6EECF244321}">
                <p14:modId xmlns:p14="http://schemas.microsoft.com/office/powerpoint/2010/main" val="492407392"/>
              </p:ext>
            </p:extLst>
          </p:nvPr>
        </p:nvGraphicFramePr>
        <p:xfrm>
          <a:off x="802481" y="1605756"/>
          <a:ext cx="7539038" cy="3270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4319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348501" y="771750"/>
            <a:ext cx="8264388" cy="3600000"/>
          </a:xfrm>
        </p:spPr>
        <p:txBody>
          <a:bodyPr/>
          <a:lstStyle/>
          <a:p>
            <a:r>
              <a:rPr lang="it-IT" dirty="0"/>
              <a:t>Nel presente documento sono illustrati gli sviluppi societari legati a:</a:t>
            </a:r>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CONTENUTI</a:t>
            </a:r>
          </a:p>
        </p:txBody>
      </p:sp>
      <p:graphicFrame>
        <p:nvGraphicFramePr>
          <p:cNvPr id="4" name="Diagramma 3">
            <a:extLst>
              <a:ext uri="{FF2B5EF4-FFF2-40B4-BE49-F238E27FC236}">
                <a16:creationId xmlns:a16="http://schemas.microsoft.com/office/drawing/2014/main" xmlns="" id="{B5E1396A-3496-4996-A77A-E0ED88C8BEFD}"/>
              </a:ext>
            </a:extLst>
          </p:cNvPr>
          <p:cNvGraphicFramePr/>
          <p:nvPr>
            <p:extLst>
              <p:ext uri="{D42A27DB-BD31-4B8C-83A1-F6EECF244321}">
                <p14:modId xmlns:p14="http://schemas.microsoft.com/office/powerpoint/2010/main" val="3549363526"/>
              </p:ext>
            </p:extLst>
          </p:nvPr>
        </p:nvGraphicFramePr>
        <p:xfrm>
          <a:off x="348500" y="943125"/>
          <a:ext cx="8407718" cy="3691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2076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xmlns="" id="{D26CE4F3-2986-4146-A3C3-3DEEE36D20AE}"/>
              </a:ext>
            </a:extLst>
          </p:cNvPr>
          <p:cNvGraphicFramePr/>
          <p:nvPr>
            <p:extLst>
              <p:ext uri="{D42A27DB-BD31-4B8C-83A1-F6EECF244321}">
                <p14:modId xmlns:p14="http://schemas.microsoft.com/office/powerpoint/2010/main" val="4193695525"/>
              </p:ext>
            </p:extLst>
          </p:nvPr>
        </p:nvGraphicFramePr>
        <p:xfrm>
          <a:off x="281453" y="814225"/>
          <a:ext cx="8264388" cy="41867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CROWDLENDING</a:t>
            </a:r>
          </a:p>
        </p:txBody>
      </p:sp>
    </p:spTree>
    <p:extLst>
      <p:ext uri="{BB962C8B-B14F-4D97-AF65-F5344CB8AC3E}">
        <p14:creationId xmlns:p14="http://schemas.microsoft.com/office/powerpoint/2010/main" val="27137432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I PLUS DEL PROGETTO</a:t>
            </a:r>
          </a:p>
        </p:txBody>
      </p:sp>
      <p:graphicFrame>
        <p:nvGraphicFramePr>
          <p:cNvPr id="6" name="Diagramma 5">
            <a:extLst>
              <a:ext uri="{FF2B5EF4-FFF2-40B4-BE49-F238E27FC236}">
                <a16:creationId xmlns:a16="http://schemas.microsoft.com/office/drawing/2014/main" xmlns="" id="{811FF1D4-E0B0-423A-8005-A4FCF82DCD5E}"/>
              </a:ext>
            </a:extLst>
          </p:cNvPr>
          <p:cNvGraphicFramePr/>
          <p:nvPr>
            <p:extLst>
              <p:ext uri="{D42A27DB-BD31-4B8C-83A1-F6EECF244321}">
                <p14:modId xmlns:p14="http://schemas.microsoft.com/office/powerpoint/2010/main" val="1568127803"/>
              </p:ext>
            </p:extLst>
          </p:nvPr>
        </p:nvGraphicFramePr>
        <p:xfrm>
          <a:off x="898216" y="105196"/>
          <a:ext cx="7541777" cy="5267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6907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EAEEBEE3-AF9E-4E96-AF8A-178171EC9298}"/>
              </a:ext>
            </a:extLst>
          </p:cNvPr>
          <p:cNvSpPr>
            <a:spLocks noGrp="1"/>
          </p:cNvSpPr>
          <p:nvPr>
            <p:ph type="body" sz="quarter" idx="10"/>
          </p:nvPr>
        </p:nvSpPr>
        <p:spPr/>
        <p:txBody>
          <a:bodyPr/>
          <a:lstStyle/>
          <a:p>
            <a:r>
              <a:rPr lang="it-IT" sz="1800" dirty="0"/>
              <a:t>La New-Co dedicata al </a:t>
            </a:r>
            <a:r>
              <a:rPr lang="it-IT" sz="1800" dirty="0" err="1"/>
              <a:t>Crowdlending</a:t>
            </a:r>
            <a:r>
              <a:rPr lang="it-IT" sz="1800" dirty="0"/>
              <a:t> gestirà in via esclusiva una piattaforma digitale;</a:t>
            </a:r>
          </a:p>
          <a:p>
            <a:pPr marL="0" indent="0">
              <a:buNone/>
            </a:pPr>
            <a:endParaRPr lang="it-IT" sz="1800" dirty="0"/>
          </a:p>
          <a:p>
            <a:r>
              <a:rPr lang="it-IT" sz="1800" dirty="0"/>
              <a:t>Tale attività rientra in quelle consentite dall’art. 4 del D.lgs. 175/2016;</a:t>
            </a:r>
          </a:p>
          <a:p>
            <a:endParaRPr lang="it-IT" sz="1800" dirty="0"/>
          </a:p>
          <a:p>
            <a:r>
              <a:rPr lang="it-IT" sz="1800" dirty="0"/>
              <a:t>La costituzione della Società è resa opportuna, qualora confermata alla luce delle modifiche normative di prossima entrata in vigore, dalla necessità che la stessa sia regolata da uno Statuto specificamente ed esclusivamente dedicato a tale attività regolata.</a:t>
            </a:r>
          </a:p>
        </p:txBody>
      </p:sp>
      <p:sp>
        <p:nvSpPr>
          <p:cNvPr id="3" name="Segnaposto testo 2">
            <a:extLst>
              <a:ext uri="{FF2B5EF4-FFF2-40B4-BE49-F238E27FC236}">
                <a16:creationId xmlns:a16="http://schemas.microsoft.com/office/drawing/2014/main" xmlns="" id="{1CE9B5AD-4FC4-4C99-8636-90746C925DD1}"/>
              </a:ext>
            </a:extLst>
          </p:cNvPr>
          <p:cNvSpPr>
            <a:spLocks noGrp="1"/>
          </p:cNvSpPr>
          <p:nvPr>
            <p:ph type="body" sz="quarter" idx="11"/>
          </p:nvPr>
        </p:nvSpPr>
        <p:spPr/>
        <p:txBody>
          <a:bodyPr/>
          <a:lstStyle/>
          <a:p>
            <a:r>
              <a:rPr lang="it-IT" dirty="0"/>
              <a:t>6 - LA NEW-CO di CROWDLENDING</a:t>
            </a:r>
          </a:p>
        </p:txBody>
      </p:sp>
    </p:spTree>
    <p:extLst>
      <p:ext uri="{BB962C8B-B14F-4D97-AF65-F5344CB8AC3E}">
        <p14:creationId xmlns:p14="http://schemas.microsoft.com/office/powerpoint/2010/main" val="2201951269"/>
      </p:ext>
    </p:extLst>
  </p:cSld>
  <p:clrMapOvr>
    <a:masterClrMapping/>
  </p:clrMapOvr>
  <p:extLst>
    <p:ext uri="{6950BFC3-D8DA-4A85-94F7-54DA5524770B}">
      <p188:commentRel xmlns:p188="http://schemas.microsoft.com/office/powerpoint/2018/8/main" xmlns="" r:id="rId2"/>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LE OPERE DA FINANZIARE</a:t>
            </a:r>
          </a:p>
        </p:txBody>
      </p:sp>
      <p:graphicFrame>
        <p:nvGraphicFramePr>
          <p:cNvPr id="4" name="Diagramma 3">
            <a:extLst>
              <a:ext uri="{FF2B5EF4-FFF2-40B4-BE49-F238E27FC236}">
                <a16:creationId xmlns:a16="http://schemas.microsoft.com/office/drawing/2014/main" xmlns="" id="{3A61EDEE-08B3-4447-BDC8-0B2D04227639}"/>
              </a:ext>
            </a:extLst>
          </p:cNvPr>
          <p:cNvGraphicFramePr/>
          <p:nvPr>
            <p:extLst>
              <p:ext uri="{D42A27DB-BD31-4B8C-83A1-F6EECF244321}">
                <p14:modId xmlns:p14="http://schemas.microsoft.com/office/powerpoint/2010/main" val="2992393520"/>
              </p:ext>
            </p:extLst>
          </p:nvPr>
        </p:nvGraphicFramePr>
        <p:xfrm>
          <a:off x="1524000" y="81200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7415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xmlns="" id="{D331A089-54A6-474A-B53B-0B0E7D215721}"/>
              </a:ext>
            </a:extLst>
          </p:cNvPr>
          <p:cNvSpPr>
            <a:spLocks noGrp="1"/>
          </p:cNvSpPr>
          <p:nvPr>
            <p:ph type="body" sz="quarter" idx="10"/>
          </p:nvPr>
        </p:nvSpPr>
        <p:spPr/>
        <p:txBody>
          <a:bodyPr/>
          <a:lstStyle/>
          <a:p>
            <a:r>
              <a:rPr lang="it-IT" sz="1400" dirty="0"/>
              <a:t>Sarà controllata da AB;</a:t>
            </a:r>
          </a:p>
          <a:p>
            <a:r>
              <a:rPr lang="it-IT" sz="1400" dirty="0"/>
              <a:t>Opererà con piattaforma e gestore di metodo di pagamento;</a:t>
            </a:r>
          </a:p>
          <a:p>
            <a:r>
              <a:rPr lang="it-IT" sz="1400" dirty="0"/>
              <a:t>Sarà titolare diretta degli investimenti di start up;</a:t>
            </a:r>
          </a:p>
          <a:p>
            <a:r>
              <a:rPr lang="it-IT" sz="1400" dirty="0"/>
              <a:t>Veicolerà integralmente le provviste finanziarie ad AB con mark-up;</a:t>
            </a:r>
          </a:p>
          <a:p>
            <a:r>
              <a:rPr lang="it-IT" sz="1400" dirty="0"/>
              <a:t>Break </a:t>
            </a:r>
            <a:r>
              <a:rPr lang="it-IT" sz="1400" dirty="0" err="1"/>
              <a:t>even</a:t>
            </a:r>
            <a:r>
              <a:rPr lang="it-IT" sz="1400" dirty="0"/>
              <a:t> al raggiungimento del collocamento di 8 milioni di euro;</a:t>
            </a:r>
          </a:p>
          <a:p>
            <a:r>
              <a:rPr lang="it-IT" sz="1400" dirty="0"/>
              <a:t>Collocamento progressivo con risorse interne al gruppo in 3 anni;</a:t>
            </a:r>
          </a:p>
          <a:p>
            <a:r>
              <a:rPr lang="it-IT" sz="1400" dirty="0"/>
              <a:t>Riduzione dei costi di collocamento esterni: 2% commissione;</a:t>
            </a:r>
          </a:p>
          <a:p>
            <a:r>
              <a:rPr lang="it-IT" sz="1400" dirty="0"/>
              <a:t>Investimenti diretti: 75 mila euro;</a:t>
            </a:r>
          </a:p>
          <a:p>
            <a:r>
              <a:rPr lang="it-IT" sz="1400" dirty="0"/>
              <a:t>Rischio impresa: grava su NewCo (nessun </a:t>
            </a:r>
            <a:r>
              <a:rPr lang="it-IT" sz="1400" dirty="0" err="1"/>
              <a:t>flat</a:t>
            </a:r>
            <a:r>
              <a:rPr lang="it-IT" sz="1400" dirty="0"/>
              <a:t> cost addebitato);</a:t>
            </a:r>
          </a:p>
          <a:p>
            <a:r>
              <a:rPr lang="it-IT" sz="1400" dirty="0"/>
              <a:t>Ricavi: 4% di interesse sui fondi prestati ad AB.</a:t>
            </a:r>
          </a:p>
          <a:p>
            <a:endParaRPr lang="it-IT" dirty="0"/>
          </a:p>
          <a:p>
            <a:endParaRPr lang="it-IT" dirty="0"/>
          </a:p>
        </p:txBody>
      </p:sp>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NEWCO </a:t>
            </a:r>
            <a:r>
              <a:rPr lang="it-IT" dirty="0" err="1"/>
              <a:t>Crowdlending</a:t>
            </a:r>
            <a:r>
              <a:rPr lang="it-IT" dirty="0"/>
              <a:t>: il PEF – Note Metodologiche</a:t>
            </a:r>
          </a:p>
        </p:txBody>
      </p:sp>
    </p:spTree>
    <p:extLst>
      <p:ext uri="{BB962C8B-B14F-4D97-AF65-F5344CB8AC3E}">
        <p14:creationId xmlns:p14="http://schemas.microsoft.com/office/powerpoint/2010/main" val="3457276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NEWCO </a:t>
            </a:r>
            <a:r>
              <a:rPr lang="it-IT" dirty="0" err="1"/>
              <a:t>Crowdlending</a:t>
            </a:r>
            <a:r>
              <a:rPr lang="it-IT" dirty="0"/>
              <a:t>: il PEF</a:t>
            </a:r>
          </a:p>
        </p:txBody>
      </p:sp>
      <p:pic>
        <p:nvPicPr>
          <p:cNvPr id="6" name="Immagine 5">
            <a:extLst>
              <a:ext uri="{FF2B5EF4-FFF2-40B4-BE49-F238E27FC236}">
                <a16:creationId xmlns:a16="http://schemas.microsoft.com/office/drawing/2014/main" xmlns="" id="{7B37EE5E-0B70-4772-8BAB-E27F98FEFDF6}"/>
              </a:ext>
            </a:extLst>
          </p:cNvPr>
          <p:cNvPicPr>
            <a:picLocks noChangeAspect="1"/>
          </p:cNvPicPr>
          <p:nvPr/>
        </p:nvPicPr>
        <p:blipFill>
          <a:blip r:embed="rId2"/>
          <a:stretch>
            <a:fillRect/>
          </a:stretch>
        </p:blipFill>
        <p:spPr>
          <a:xfrm>
            <a:off x="250871" y="715265"/>
            <a:ext cx="8642257" cy="3712970"/>
          </a:xfrm>
          <a:prstGeom prst="rect">
            <a:avLst/>
          </a:prstGeom>
        </p:spPr>
      </p:pic>
    </p:spTree>
    <p:extLst>
      <p:ext uri="{BB962C8B-B14F-4D97-AF65-F5344CB8AC3E}">
        <p14:creationId xmlns:p14="http://schemas.microsoft.com/office/powerpoint/2010/main" val="407123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348501" y="771750"/>
            <a:ext cx="8264388" cy="3600000"/>
          </a:xfrm>
        </p:spPr>
        <p:txBody>
          <a:bodyPr/>
          <a:lstStyle/>
          <a:p>
            <a:r>
              <a:rPr lang="it-IT" dirty="0"/>
              <a:t>Nel presente documento sono illustrati gli sviluppi societari legati a:</a:t>
            </a:r>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CONTENUTI</a:t>
            </a:r>
          </a:p>
        </p:txBody>
      </p:sp>
      <p:graphicFrame>
        <p:nvGraphicFramePr>
          <p:cNvPr id="4" name="Diagramma 3">
            <a:extLst>
              <a:ext uri="{FF2B5EF4-FFF2-40B4-BE49-F238E27FC236}">
                <a16:creationId xmlns:a16="http://schemas.microsoft.com/office/drawing/2014/main" xmlns="" id="{B5E1396A-3496-4996-A77A-E0ED88C8BEFD}"/>
              </a:ext>
            </a:extLst>
          </p:cNvPr>
          <p:cNvGraphicFramePr/>
          <p:nvPr>
            <p:extLst>
              <p:ext uri="{D42A27DB-BD31-4B8C-83A1-F6EECF244321}">
                <p14:modId xmlns:p14="http://schemas.microsoft.com/office/powerpoint/2010/main" val="3218328192"/>
              </p:ext>
            </p:extLst>
          </p:nvPr>
        </p:nvGraphicFramePr>
        <p:xfrm>
          <a:off x="348500" y="943125"/>
          <a:ext cx="8407718" cy="3691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08814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NEWCO </a:t>
            </a:r>
            <a:r>
              <a:rPr lang="it-IT" dirty="0" err="1"/>
              <a:t>Crowdlending</a:t>
            </a:r>
            <a:r>
              <a:rPr lang="it-IT" dirty="0"/>
              <a:t>: il PEF</a:t>
            </a:r>
          </a:p>
        </p:txBody>
      </p:sp>
      <p:pic>
        <p:nvPicPr>
          <p:cNvPr id="2" name="Immagine 1">
            <a:extLst>
              <a:ext uri="{FF2B5EF4-FFF2-40B4-BE49-F238E27FC236}">
                <a16:creationId xmlns:a16="http://schemas.microsoft.com/office/drawing/2014/main" xmlns="" id="{8C610C12-211F-48B1-8853-21DDC37AE0AC}"/>
              </a:ext>
            </a:extLst>
          </p:cNvPr>
          <p:cNvPicPr>
            <a:picLocks noChangeAspect="1"/>
          </p:cNvPicPr>
          <p:nvPr/>
        </p:nvPicPr>
        <p:blipFill>
          <a:blip r:embed="rId2"/>
          <a:stretch>
            <a:fillRect/>
          </a:stretch>
        </p:blipFill>
        <p:spPr>
          <a:xfrm>
            <a:off x="98331" y="845723"/>
            <a:ext cx="8527957" cy="3654839"/>
          </a:xfrm>
          <a:prstGeom prst="rect">
            <a:avLst/>
          </a:prstGeom>
        </p:spPr>
      </p:pic>
    </p:spTree>
    <p:extLst>
      <p:ext uri="{BB962C8B-B14F-4D97-AF65-F5344CB8AC3E}">
        <p14:creationId xmlns:p14="http://schemas.microsoft.com/office/powerpoint/2010/main" val="2801186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AAF5D9BB-D362-4448-BBEE-28B20AA5B13E}"/>
              </a:ext>
            </a:extLst>
          </p:cNvPr>
          <p:cNvSpPr>
            <a:spLocks noGrp="1"/>
          </p:cNvSpPr>
          <p:nvPr>
            <p:ph type="body" sz="quarter" idx="11"/>
          </p:nvPr>
        </p:nvSpPr>
        <p:spPr/>
        <p:txBody>
          <a:bodyPr/>
          <a:lstStyle/>
          <a:p>
            <a:r>
              <a:rPr lang="it-IT" dirty="0"/>
              <a:t>6 - NEWCO </a:t>
            </a:r>
            <a:r>
              <a:rPr lang="it-IT" dirty="0" err="1"/>
              <a:t>Crowdlending</a:t>
            </a:r>
            <a:r>
              <a:rPr lang="it-IT" dirty="0"/>
              <a:t>: il PEF</a:t>
            </a:r>
          </a:p>
        </p:txBody>
      </p:sp>
      <p:pic>
        <p:nvPicPr>
          <p:cNvPr id="4" name="Immagine 3">
            <a:extLst>
              <a:ext uri="{FF2B5EF4-FFF2-40B4-BE49-F238E27FC236}">
                <a16:creationId xmlns:a16="http://schemas.microsoft.com/office/drawing/2014/main" xmlns="" id="{E957E27E-075F-42CD-8F41-365E0EBEDD7A}"/>
              </a:ext>
            </a:extLst>
          </p:cNvPr>
          <p:cNvPicPr>
            <a:picLocks noChangeAspect="1"/>
          </p:cNvPicPr>
          <p:nvPr/>
        </p:nvPicPr>
        <p:blipFill>
          <a:blip r:embed="rId2"/>
          <a:stretch>
            <a:fillRect/>
          </a:stretch>
        </p:blipFill>
        <p:spPr>
          <a:xfrm>
            <a:off x="649661" y="1125860"/>
            <a:ext cx="7657879" cy="2633662"/>
          </a:xfrm>
          <a:prstGeom prst="rect">
            <a:avLst/>
          </a:prstGeom>
        </p:spPr>
      </p:pic>
    </p:spTree>
    <p:extLst>
      <p:ext uri="{BB962C8B-B14F-4D97-AF65-F5344CB8AC3E}">
        <p14:creationId xmlns:p14="http://schemas.microsoft.com/office/powerpoint/2010/main" val="3745617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Contesto Geografico</a:t>
            </a:r>
          </a:p>
          <a:p>
            <a:endParaRPr lang="it-IT" dirty="0"/>
          </a:p>
        </p:txBody>
      </p:sp>
      <p:pic>
        <p:nvPicPr>
          <p:cNvPr id="5" name="Immagine 4">
            <a:extLst>
              <a:ext uri="{FF2B5EF4-FFF2-40B4-BE49-F238E27FC236}">
                <a16:creationId xmlns:a16="http://schemas.microsoft.com/office/drawing/2014/main" xmlns="" id="{792E5CEC-D6C5-4A73-9DB4-EC2D89713F13}"/>
              </a:ext>
            </a:extLst>
          </p:cNvPr>
          <p:cNvPicPr>
            <a:picLocks noChangeAspect="1"/>
          </p:cNvPicPr>
          <p:nvPr/>
        </p:nvPicPr>
        <p:blipFill>
          <a:blip r:embed="rId2"/>
          <a:stretch>
            <a:fillRect/>
          </a:stretch>
        </p:blipFill>
        <p:spPr>
          <a:xfrm>
            <a:off x="162381" y="1114440"/>
            <a:ext cx="3322871" cy="4029060"/>
          </a:xfrm>
          <a:prstGeom prst="rect">
            <a:avLst/>
          </a:prstGeom>
        </p:spPr>
      </p:pic>
      <p:sp>
        <p:nvSpPr>
          <p:cNvPr id="6" name="CasellaDiTesto 5">
            <a:extLst>
              <a:ext uri="{FF2B5EF4-FFF2-40B4-BE49-F238E27FC236}">
                <a16:creationId xmlns:a16="http://schemas.microsoft.com/office/drawing/2014/main" xmlns="" id="{36F6C87E-42E2-4135-9347-A0972F816493}"/>
              </a:ext>
            </a:extLst>
          </p:cNvPr>
          <p:cNvSpPr txBox="1"/>
          <p:nvPr/>
        </p:nvSpPr>
        <p:spPr>
          <a:xfrm>
            <a:off x="38299" y="513582"/>
            <a:ext cx="4251242" cy="707886"/>
          </a:xfrm>
          <a:prstGeom prst="rect">
            <a:avLst/>
          </a:prstGeom>
          <a:noFill/>
        </p:spPr>
        <p:txBody>
          <a:bodyPr wrap="square" rtlCol="0">
            <a:spAutoFit/>
          </a:bodyPr>
          <a:lstStyle/>
          <a:p>
            <a:r>
              <a:rPr lang="it-IT" sz="1000" dirty="0"/>
              <a:t>Highlights della provincia di Brescia:</a:t>
            </a:r>
          </a:p>
          <a:p>
            <a:pPr marL="285750" indent="-285750">
              <a:buFont typeface="Arial" panose="020B0604020202020204" pitchFamily="34" charset="0"/>
              <a:buChar char="•"/>
            </a:pPr>
            <a:r>
              <a:rPr lang="it-IT" sz="1000" dirty="0"/>
              <a:t>Superficie  4.784 km2 di cui: 55% montagna, 16% collina, 30% pianura.</a:t>
            </a:r>
          </a:p>
          <a:p>
            <a:pPr marL="285750" indent="-285750">
              <a:buFont typeface="Arial" panose="020B0604020202020204" pitchFamily="34" charset="0"/>
              <a:buChar char="•"/>
            </a:pPr>
            <a:r>
              <a:rPr lang="it-IT" sz="1000" dirty="0"/>
              <a:t>Distanza tra limite più basso (Fiesse) e più alto Monte </a:t>
            </a:r>
            <a:r>
              <a:rPr lang="it-IT" sz="1000" dirty="0" err="1"/>
              <a:t>Gavia</a:t>
            </a:r>
            <a:r>
              <a:rPr lang="it-IT" sz="1000" dirty="0"/>
              <a:t>: 123 km</a:t>
            </a:r>
          </a:p>
          <a:p>
            <a:pPr marL="285750" indent="-285750">
              <a:buFont typeface="Arial" panose="020B0604020202020204" pitchFamily="34" charset="0"/>
              <a:buChar char="•"/>
            </a:pPr>
            <a:r>
              <a:rPr lang="it-IT" sz="1000" dirty="0"/>
              <a:t>Popolazione residente 1.255.469 </a:t>
            </a:r>
          </a:p>
        </p:txBody>
      </p:sp>
      <p:sp>
        <p:nvSpPr>
          <p:cNvPr id="7" name="CasellaDiTesto 6">
            <a:extLst>
              <a:ext uri="{FF2B5EF4-FFF2-40B4-BE49-F238E27FC236}">
                <a16:creationId xmlns:a16="http://schemas.microsoft.com/office/drawing/2014/main" xmlns="" id="{A86863E9-6FC2-4057-9B61-DB6AC6477729}"/>
              </a:ext>
            </a:extLst>
          </p:cNvPr>
          <p:cNvSpPr txBox="1"/>
          <p:nvPr/>
        </p:nvSpPr>
        <p:spPr>
          <a:xfrm>
            <a:off x="14362" y="1624312"/>
            <a:ext cx="1393143" cy="507831"/>
          </a:xfrm>
          <a:prstGeom prst="rect">
            <a:avLst/>
          </a:prstGeom>
          <a:noFill/>
        </p:spPr>
        <p:txBody>
          <a:bodyPr wrap="square" rtlCol="0">
            <a:spAutoFit/>
          </a:bodyPr>
          <a:lstStyle/>
          <a:p>
            <a:r>
              <a:rPr lang="it-IT" dirty="0">
                <a:solidFill>
                  <a:schemeClr val="tx2"/>
                </a:solidFill>
              </a:rPr>
              <a:t>Valle Camonica</a:t>
            </a:r>
            <a:br>
              <a:rPr lang="it-IT" dirty="0">
                <a:solidFill>
                  <a:schemeClr val="tx2"/>
                </a:solidFill>
              </a:rPr>
            </a:br>
            <a:r>
              <a:rPr lang="it-IT" sz="1100" dirty="0">
                <a:solidFill>
                  <a:schemeClr val="tx2"/>
                </a:solidFill>
              </a:rPr>
              <a:t>98.000 ab</a:t>
            </a:r>
          </a:p>
        </p:txBody>
      </p:sp>
      <p:sp>
        <p:nvSpPr>
          <p:cNvPr id="8" name="CasellaDiTesto 7">
            <a:extLst>
              <a:ext uri="{FF2B5EF4-FFF2-40B4-BE49-F238E27FC236}">
                <a16:creationId xmlns:a16="http://schemas.microsoft.com/office/drawing/2014/main" xmlns="" id="{877581B6-FA83-4360-8444-DD57FBFBF97C}"/>
              </a:ext>
            </a:extLst>
          </p:cNvPr>
          <p:cNvSpPr txBox="1"/>
          <p:nvPr/>
        </p:nvSpPr>
        <p:spPr>
          <a:xfrm>
            <a:off x="2594957" y="2341163"/>
            <a:ext cx="1416913" cy="507831"/>
          </a:xfrm>
          <a:prstGeom prst="rect">
            <a:avLst/>
          </a:prstGeom>
          <a:noFill/>
        </p:spPr>
        <p:txBody>
          <a:bodyPr wrap="square" rtlCol="0">
            <a:spAutoFit/>
          </a:bodyPr>
          <a:lstStyle/>
          <a:p>
            <a:r>
              <a:rPr lang="it-IT" dirty="0">
                <a:solidFill>
                  <a:schemeClr val="accent1">
                    <a:lumMod val="75000"/>
                  </a:schemeClr>
                </a:solidFill>
              </a:rPr>
              <a:t>Valle Trompia</a:t>
            </a:r>
          </a:p>
          <a:p>
            <a:r>
              <a:rPr lang="it-IT" sz="1100" dirty="0">
                <a:solidFill>
                  <a:schemeClr val="accent1">
                    <a:lumMod val="75000"/>
                  </a:schemeClr>
                </a:solidFill>
              </a:rPr>
              <a:t>110.000 ab</a:t>
            </a:r>
          </a:p>
        </p:txBody>
      </p:sp>
      <p:sp>
        <p:nvSpPr>
          <p:cNvPr id="9" name="Freccia a destra 8">
            <a:extLst>
              <a:ext uri="{FF2B5EF4-FFF2-40B4-BE49-F238E27FC236}">
                <a16:creationId xmlns:a16="http://schemas.microsoft.com/office/drawing/2014/main" xmlns="" id="{A0B09BBF-9196-4747-8AF8-5DD06F2F6112}"/>
              </a:ext>
            </a:extLst>
          </p:cNvPr>
          <p:cNvSpPr/>
          <p:nvPr/>
        </p:nvSpPr>
        <p:spPr>
          <a:xfrm rot="1511469">
            <a:off x="1125047" y="1464459"/>
            <a:ext cx="277671" cy="249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Freccia a destra 9">
            <a:extLst>
              <a:ext uri="{FF2B5EF4-FFF2-40B4-BE49-F238E27FC236}">
                <a16:creationId xmlns:a16="http://schemas.microsoft.com/office/drawing/2014/main" xmlns="" id="{777C671F-08DB-44B9-9F6D-AE13FE776F49}"/>
              </a:ext>
            </a:extLst>
          </p:cNvPr>
          <p:cNvSpPr/>
          <p:nvPr/>
        </p:nvSpPr>
        <p:spPr>
          <a:xfrm rot="9281281">
            <a:off x="1971293" y="2655992"/>
            <a:ext cx="643607" cy="249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CasellaDiTesto 10">
            <a:extLst>
              <a:ext uri="{FF2B5EF4-FFF2-40B4-BE49-F238E27FC236}">
                <a16:creationId xmlns:a16="http://schemas.microsoft.com/office/drawing/2014/main" xmlns="" id="{5B466FA4-A5F9-4224-9155-AFD7086598E6}"/>
              </a:ext>
            </a:extLst>
          </p:cNvPr>
          <p:cNvSpPr txBox="1"/>
          <p:nvPr/>
        </p:nvSpPr>
        <p:spPr>
          <a:xfrm>
            <a:off x="2522978" y="3906542"/>
            <a:ext cx="962274" cy="784830"/>
          </a:xfrm>
          <a:prstGeom prst="rect">
            <a:avLst/>
          </a:prstGeom>
          <a:noFill/>
        </p:spPr>
        <p:txBody>
          <a:bodyPr wrap="square" rtlCol="0">
            <a:spAutoFit/>
          </a:bodyPr>
          <a:lstStyle/>
          <a:p>
            <a:r>
              <a:rPr lang="it-IT" dirty="0">
                <a:solidFill>
                  <a:schemeClr val="accent5"/>
                </a:solidFill>
              </a:rPr>
              <a:t>Sede AB di Padenghe</a:t>
            </a:r>
          </a:p>
        </p:txBody>
      </p:sp>
      <p:sp>
        <p:nvSpPr>
          <p:cNvPr id="12" name="CasellaDiTesto 11">
            <a:extLst>
              <a:ext uri="{FF2B5EF4-FFF2-40B4-BE49-F238E27FC236}">
                <a16:creationId xmlns:a16="http://schemas.microsoft.com/office/drawing/2014/main" xmlns="" id="{1E6BDA5B-F6BF-4235-9D1A-8FB93779CBB3}"/>
              </a:ext>
            </a:extLst>
          </p:cNvPr>
          <p:cNvSpPr txBox="1"/>
          <p:nvPr/>
        </p:nvSpPr>
        <p:spPr>
          <a:xfrm>
            <a:off x="122891" y="3352544"/>
            <a:ext cx="962274" cy="553998"/>
          </a:xfrm>
          <a:prstGeom prst="rect">
            <a:avLst/>
          </a:prstGeom>
          <a:noFill/>
        </p:spPr>
        <p:txBody>
          <a:bodyPr wrap="square" rtlCol="0">
            <a:spAutoFit/>
          </a:bodyPr>
          <a:lstStyle/>
          <a:p>
            <a:r>
              <a:rPr lang="it-IT" dirty="0">
                <a:solidFill>
                  <a:schemeClr val="accent5"/>
                </a:solidFill>
              </a:rPr>
              <a:t>Sede AB di Rovato</a:t>
            </a:r>
          </a:p>
        </p:txBody>
      </p:sp>
      <p:sp>
        <p:nvSpPr>
          <p:cNvPr id="13" name="CasellaDiTesto 12">
            <a:extLst>
              <a:ext uri="{FF2B5EF4-FFF2-40B4-BE49-F238E27FC236}">
                <a16:creationId xmlns:a16="http://schemas.microsoft.com/office/drawing/2014/main" xmlns="" id="{5C2090C2-AD5B-4049-B35B-4E5A0CD101FF}"/>
              </a:ext>
            </a:extLst>
          </p:cNvPr>
          <p:cNvSpPr txBox="1"/>
          <p:nvPr/>
        </p:nvSpPr>
        <p:spPr>
          <a:xfrm>
            <a:off x="4402604" y="711517"/>
            <a:ext cx="4639025" cy="3877985"/>
          </a:xfrm>
          <a:prstGeom prst="rect">
            <a:avLst/>
          </a:prstGeom>
          <a:noFill/>
        </p:spPr>
        <p:txBody>
          <a:bodyPr wrap="square" rtlCol="0">
            <a:spAutoFit/>
          </a:bodyPr>
          <a:lstStyle/>
          <a:p>
            <a:r>
              <a:rPr lang="it-IT" sz="1200" dirty="0"/>
              <a:t>Relativamente alle aree della Valle Camonica e della Valle Trompia si evidenzia:</a:t>
            </a:r>
          </a:p>
          <a:p>
            <a:pPr marL="171450" indent="-171450">
              <a:buFont typeface="Arial" panose="020B0604020202020204" pitchFamily="34" charset="0"/>
              <a:buChar char="•"/>
            </a:pPr>
            <a:r>
              <a:rPr lang="it-IT" sz="1200" dirty="0"/>
              <a:t>Entrambe rappresentano aree montane a bassa densità abitativa;</a:t>
            </a:r>
          </a:p>
          <a:p>
            <a:pPr marL="171450" indent="-171450">
              <a:buFont typeface="Arial" panose="020B0604020202020204" pitchFamily="34" charset="0"/>
              <a:buChar char="•"/>
            </a:pPr>
            <a:r>
              <a:rPr lang="it-IT" sz="1200" dirty="0"/>
              <a:t>Gli spostamenti tra i diversi comuni della propria area comportano tempistiche elevate;</a:t>
            </a:r>
          </a:p>
          <a:p>
            <a:pPr marL="171450" indent="-171450">
              <a:buFont typeface="Arial" panose="020B0604020202020204" pitchFamily="34" charset="0"/>
              <a:buChar char="•"/>
            </a:pPr>
            <a:r>
              <a:rPr lang="it-IT" sz="1200" dirty="0"/>
              <a:t>La consistenza impiantistica si basa su una molteplicità di prelievi da sorgente e conseguenti adduzioni.</a:t>
            </a:r>
          </a:p>
          <a:p>
            <a:pPr marL="171450" indent="-171450">
              <a:buFont typeface="Arial" panose="020B0604020202020204" pitchFamily="34" charset="0"/>
              <a:buChar char="•"/>
            </a:pPr>
            <a:endParaRPr lang="it-IT" sz="1200" dirty="0"/>
          </a:p>
          <a:p>
            <a:r>
              <a:rPr lang="it-IT" sz="1200" dirty="0"/>
              <a:t>Si evidenzia pertanto l’opportunità di avere  </a:t>
            </a:r>
            <a:r>
              <a:rPr lang="it-IT" sz="1200" b="1" u="sng" dirty="0"/>
              <a:t>2 società operative sul territorio</a:t>
            </a:r>
            <a:r>
              <a:rPr lang="it-IT" sz="1200" dirty="0"/>
              <a:t> dedicate alla manutenzione e gestione operativa degli impianti e infrastrutture del servizio idrico integrato nelle aree in questione, al fine di raggiungere l’autonomia gestionale nel contesto di riferimento, consentendo di:</a:t>
            </a:r>
          </a:p>
          <a:p>
            <a:pPr lvl="1"/>
            <a:endParaRPr lang="it-IT" sz="1200" dirty="0"/>
          </a:p>
          <a:p>
            <a:pPr marL="561076" lvl="1" indent="-171450">
              <a:buFont typeface="Wingdings" panose="05000000000000000000" pitchFamily="2" charset="2"/>
              <a:buChar char="§"/>
            </a:pPr>
            <a:r>
              <a:rPr lang="it-IT" sz="1200" dirty="0"/>
              <a:t>minimizzare i tempi di intervento in emergenza;</a:t>
            </a:r>
          </a:p>
          <a:p>
            <a:pPr marL="561076" lvl="1" indent="-171450">
              <a:buFont typeface="Wingdings" panose="05000000000000000000" pitchFamily="2" charset="2"/>
              <a:buChar char="§"/>
            </a:pPr>
            <a:r>
              <a:rPr lang="it-IT" sz="1200" dirty="0"/>
              <a:t>minimizzare gli spostamenti;</a:t>
            </a:r>
          </a:p>
          <a:p>
            <a:pPr marL="561076" lvl="1" indent="-171450">
              <a:buFont typeface="Wingdings" panose="05000000000000000000" pitchFamily="2" charset="2"/>
              <a:buChar char="§"/>
            </a:pPr>
            <a:r>
              <a:rPr lang="it-IT" sz="1200" dirty="0"/>
              <a:t>massimizzare la conoscenza del territorio;</a:t>
            </a:r>
          </a:p>
          <a:p>
            <a:pPr marL="561076" lvl="1" indent="-171450">
              <a:buFont typeface="Wingdings" panose="05000000000000000000" pitchFamily="2" charset="2"/>
              <a:buChar char="§"/>
            </a:pPr>
            <a:r>
              <a:rPr lang="it-IT" sz="1200" dirty="0"/>
              <a:t>ottimizzare l’efficacia dell’azione gestionale.</a:t>
            </a:r>
          </a:p>
          <a:p>
            <a:endParaRPr lang="it-IT" dirty="0"/>
          </a:p>
          <a:p>
            <a:endParaRPr lang="it-IT" dirty="0"/>
          </a:p>
        </p:txBody>
      </p:sp>
    </p:spTree>
    <p:extLst>
      <p:ext uri="{BB962C8B-B14F-4D97-AF65-F5344CB8AC3E}">
        <p14:creationId xmlns:p14="http://schemas.microsoft.com/office/powerpoint/2010/main" val="89070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8468B490-320A-47F9-BBF8-CCD8B5E3C7AE}"/>
              </a:ext>
            </a:extLst>
          </p:cNvPr>
          <p:cNvSpPr>
            <a:spLocks noGrp="1"/>
          </p:cNvSpPr>
          <p:nvPr>
            <p:ph type="body" sz="quarter" idx="10"/>
          </p:nvPr>
        </p:nvSpPr>
        <p:spPr>
          <a:xfrm>
            <a:off x="195303" y="668280"/>
            <a:ext cx="8753394" cy="3222683"/>
          </a:xfrm>
        </p:spPr>
        <p:txBody>
          <a:bodyPr/>
          <a:lstStyle/>
          <a:p>
            <a:pPr marL="0" indent="0">
              <a:buNone/>
            </a:pPr>
            <a:r>
              <a:rPr lang="it-IT" sz="1100" dirty="0"/>
              <a:t>Il modello organizzativo tra le società prevederà  una suddivisione precisa delle competenze tra il Gestore del servizio (AB) e le società operative.</a:t>
            </a:r>
          </a:p>
          <a:p>
            <a:endParaRPr lang="it-IT" dirty="0"/>
          </a:p>
          <a:p>
            <a:endParaRPr lang="it-IT" dirty="0"/>
          </a:p>
          <a:p>
            <a:endParaRPr lang="it-IT" dirty="0"/>
          </a:p>
        </p:txBody>
      </p:sp>
      <p:sp>
        <p:nvSpPr>
          <p:cNvPr id="3" name="Segnaposto testo 2">
            <a:extLst>
              <a:ext uri="{FF2B5EF4-FFF2-40B4-BE49-F238E27FC236}">
                <a16:creationId xmlns:a16="http://schemas.microsoft.com/office/drawing/2014/main" xmlns="" id="{EDDF491A-F696-4025-AFE1-22C1934A5396}"/>
              </a:ext>
            </a:extLst>
          </p:cNvPr>
          <p:cNvSpPr>
            <a:spLocks noGrp="1"/>
          </p:cNvSpPr>
          <p:nvPr>
            <p:ph type="body" sz="quarter" idx="11"/>
          </p:nvPr>
        </p:nvSpPr>
        <p:spPr/>
        <p:txBody>
          <a:bodyPr/>
          <a:lstStyle/>
          <a:p>
            <a:r>
              <a:rPr lang="it-IT" dirty="0"/>
              <a:t>Organizzazione Societaria</a:t>
            </a:r>
          </a:p>
        </p:txBody>
      </p:sp>
      <p:sp>
        <p:nvSpPr>
          <p:cNvPr id="5" name="CasellaDiTesto 4">
            <a:extLst>
              <a:ext uri="{FF2B5EF4-FFF2-40B4-BE49-F238E27FC236}">
                <a16:creationId xmlns:a16="http://schemas.microsoft.com/office/drawing/2014/main" xmlns="" id="{11C2491D-250F-4FE1-AF72-B0AC22473759}"/>
              </a:ext>
            </a:extLst>
          </p:cNvPr>
          <p:cNvSpPr txBox="1"/>
          <p:nvPr/>
        </p:nvSpPr>
        <p:spPr>
          <a:xfrm>
            <a:off x="5335252" y="939703"/>
            <a:ext cx="3022013" cy="2123658"/>
          </a:xfrm>
          <a:prstGeom prst="rect">
            <a:avLst/>
          </a:prstGeom>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wrap="square" rtlCol="0">
            <a:spAutoFit/>
          </a:bodyPr>
          <a:lstStyle/>
          <a:p>
            <a:r>
              <a:rPr lang="it-IT" b="1" u="sng" dirty="0"/>
              <a:t>Società operative</a:t>
            </a:r>
          </a:p>
          <a:p>
            <a:endParaRPr lang="it-IT" dirty="0"/>
          </a:p>
          <a:p>
            <a:pPr marL="285750" indent="-285750">
              <a:buFontTx/>
              <a:buChar char="-"/>
            </a:pPr>
            <a:r>
              <a:rPr lang="it-IT" sz="1200" dirty="0"/>
              <a:t>Attività di manutenzione ordinaria e straordinaria;</a:t>
            </a:r>
          </a:p>
          <a:p>
            <a:pPr marL="285750" indent="-285750">
              <a:buFontTx/>
              <a:buChar char="-"/>
            </a:pPr>
            <a:r>
              <a:rPr lang="it-IT" sz="1200" dirty="0"/>
              <a:t>Attività di pronto intervento;</a:t>
            </a:r>
          </a:p>
          <a:p>
            <a:pPr marL="285750" indent="-285750">
              <a:buFontTx/>
              <a:buChar char="-"/>
            </a:pPr>
            <a:r>
              <a:rPr lang="it-IT" sz="1200" dirty="0"/>
              <a:t>Attività collegate all’utenza:</a:t>
            </a:r>
          </a:p>
          <a:p>
            <a:pPr marL="675376" lvl="1" indent="-285750">
              <a:buFont typeface="Wingdings" panose="05000000000000000000" pitchFamily="2" charset="2"/>
              <a:buChar char="§"/>
            </a:pPr>
            <a:r>
              <a:rPr lang="it-IT" sz="1200" dirty="0"/>
              <a:t>Attivazioni/disattivazioni;</a:t>
            </a:r>
          </a:p>
          <a:p>
            <a:pPr marL="675376" lvl="1" indent="-285750">
              <a:buFont typeface="Wingdings" panose="05000000000000000000" pitchFamily="2" charset="2"/>
              <a:buChar char="§"/>
            </a:pPr>
            <a:r>
              <a:rPr lang="it-IT" sz="1200" dirty="0"/>
              <a:t>Verifiche.</a:t>
            </a:r>
          </a:p>
          <a:p>
            <a:endParaRPr lang="it-IT" dirty="0"/>
          </a:p>
          <a:p>
            <a:endParaRPr lang="it-IT" dirty="0"/>
          </a:p>
        </p:txBody>
      </p:sp>
      <p:sp>
        <p:nvSpPr>
          <p:cNvPr id="4" name="CasellaDiTesto 3">
            <a:extLst>
              <a:ext uri="{FF2B5EF4-FFF2-40B4-BE49-F238E27FC236}">
                <a16:creationId xmlns:a16="http://schemas.microsoft.com/office/drawing/2014/main" xmlns="" id="{C56067E4-181D-465B-B6C7-2F9B1A01795D}"/>
              </a:ext>
            </a:extLst>
          </p:cNvPr>
          <p:cNvSpPr txBox="1"/>
          <p:nvPr/>
        </p:nvSpPr>
        <p:spPr>
          <a:xfrm>
            <a:off x="633453" y="931668"/>
            <a:ext cx="3735615" cy="2262158"/>
          </a:xfrm>
          <a:prstGeom prst="rect">
            <a:avLst/>
          </a:prstGeom>
          <a:scene3d>
            <a:camera prst="orthographicFront"/>
            <a:lightRig rig="threePt" dir="t"/>
          </a:scene3d>
          <a:sp3d>
            <a:bevelT prst="angle"/>
          </a:sp3d>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it-IT" dirty="0"/>
          </a:p>
          <a:p>
            <a:endParaRPr lang="it-IT" dirty="0"/>
          </a:p>
          <a:p>
            <a:pPr marL="285750" indent="-285750">
              <a:buFontTx/>
              <a:buChar char="-"/>
            </a:pPr>
            <a:r>
              <a:rPr lang="it-IT" sz="1200" dirty="0"/>
              <a:t>Investimenti</a:t>
            </a:r>
          </a:p>
          <a:p>
            <a:pPr marL="285750" indent="-285750">
              <a:buFontTx/>
              <a:buChar char="-"/>
            </a:pPr>
            <a:r>
              <a:rPr lang="it-IT" sz="1200" dirty="0"/>
              <a:t>Costi ambientali (es: EE- Fanghi)</a:t>
            </a:r>
          </a:p>
          <a:p>
            <a:endParaRPr lang="it-IT" sz="1200" dirty="0"/>
          </a:p>
          <a:p>
            <a:pPr marL="285750" indent="-285750">
              <a:buFontTx/>
              <a:buChar char="-"/>
            </a:pPr>
            <a:r>
              <a:rPr lang="it-IT" sz="1200" dirty="0"/>
              <a:t>Servizi di staff: </a:t>
            </a:r>
          </a:p>
          <a:p>
            <a:pPr marL="675376" lvl="1" indent="-285750">
              <a:buFont typeface="Wingdings" panose="05000000000000000000" pitchFamily="2" charset="2"/>
              <a:buChar char="§"/>
            </a:pPr>
            <a:r>
              <a:rPr lang="it-IT" sz="1200" dirty="0"/>
              <a:t>contabilità e finanza, acquisti; </a:t>
            </a:r>
          </a:p>
          <a:p>
            <a:pPr marL="675376" lvl="1" indent="-285750">
              <a:buFont typeface="Wingdings" panose="05000000000000000000" pitchFamily="2" charset="2"/>
              <a:buChar char="§"/>
            </a:pPr>
            <a:r>
              <a:rPr lang="it-IT" sz="1200" dirty="0" err="1"/>
              <a:t>Ict</a:t>
            </a:r>
            <a:r>
              <a:rPr lang="it-IT" sz="1200" dirty="0"/>
              <a:t>;</a:t>
            </a:r>
          </a:p>
          <a:p>
            <a:pPr marL="675376" lvl="1" indent="-285750">
              <a:buFont typeface="Wingdings" panose="05000000000000000000" pitchFamily="2" charset="2"/>
              <a:buChar char="§"/>
            </a:pPr>
            <a:r>
              <a:rPr lang="it-IT" sz="1200" dirty="0"/>
              <a:t>Legale;</a:t>
            </a:r>
          </a:p>
          <a:p>
            <a:pPr marL="675376" lvl="1" indent="-285750">
              <a:buFont typeface="Wingdings" panose="05000000000000000000" pitchFamily="2" charset="2"/>
              <a:buChar char="§"/>
            </a:pPr>
            <a:r>
              <a:rPr lang="it-IT" sz="1200" dirty="0"/>
              <a:t>Bollettazione e Sportello utenti.</a:t>
            </a:r>
          </a:p>
          <a:p>
            <a:endParaRPr lang="it-IT" sz="1050" dirty="0"/>
          </a:p>
        </p:txBody>
      </p:sp>
      <p:pic>
        <p:nvPicPr>
          <p:cNvPr id="7" name="Immagine 6">
            <a:extLst>
              <a:ext uri="{FF2B5EF4-FFF2-40B4-BE49-F238E27FC236}">
                <a16:creationId xmlns:a16="http://schemas.microsoft.com/office/drawing/2014/main" xmlns="" id="{5789F390-4E54-49F3-B61D-DE635615A99C}"/>
              </a:ext>
            </a:extLst>
          </p:cNvPr>
          <p:cNvPicPr>
            <a:picLocks noChangeAspect="1"/>
          </p:cNvPicPr>
          <p:nvPr/>
        </p:nvPicPr>
        <p:blipFill>
          <a:blip r:embed="rId2"/>
          <a:stretch>
            <a:fillRect/>
          </a:stretch>
        </p:blipFill>
        <p:spPr>
          <a:xfrm>
            <a:off x="786735" y="1024526"/>
            <a:ext cx="1057520" cy="230585"/>
          </a:xfrm>
          <a:prstGeom prst="rect">
            <a:avLst/>
          </a:prstGeom>
        </p:spPr>
      </p:pic>
      <p:sp>
        <p:nvSpPr>
          <p:cNvPr id="9" name="CasellaDiTesto 8">
            <a:extLst>
              <a:ext uri="{FF2B5EF4-FFF2-40B4-BE49-F238E27FC236}">
                <a16:creationId xmlns:a16="http://schemas.microsoft.com/office/drawing/2014/main" xmlns="" id="{E8034F42-FABB-4FBA-9C5F-3DA853C8DC80}"/>
              </a:ext>
            </a:extLst>
          </p:cNvPr>
          <p:cNvSpPr txBox="1"/>
          <p:nvPr/>
        </p:nvSpPr>
        <p:spPr>
          <a:xfrm>
            <a:off x="195303" y="3457214"/>
            <a:ext cx="8439150" cy="276999"/>
          </a:xfrm>
          <a:prstGeom prst="rect">
            <a:avLst/>
          </a:prstGeom>
          <a:noFill/>
        </p:spPr>
        <p:txBody>
          <a:bodyPr wrap="square" rtlCol="0">
            <a:spAutoFit/>
          </a:bodyPr>
          <a:lstStyle/>
          <a:p>
            <a:r>
              <a:rPr lang="it-IT" sz="1200" dirty="0"/>
              <a:t>A regime (aggregati tutti i Comuni) il volume d’affari stimato sarà pari a: </a:t>
            </a:r>
          </a:p>
        </p:txBody>
      </p:sp>
      <p:graphicFrame>
        <p:nvGraphicFramePr>
          <p:cNvPr id="12" name="Tabella 12">
            <a:extLst>
              <a:ext uri="{FF2B5EF4-FFF2-40B4-BE49-F238E27FC236}">
                <a16:creationId xmlns:a16="http://schemas.microsoft.com/office/drawing/2014/main" xmlns="" id="{04EBED3A-829C-4709-AD4F-B249C1F096C3}"/>
              </a:ext>
            </a:extLst>
          </p:cNvPr>
          <p:cNvGraphicFramePr>
            <a:graphicFrameLocks noGrp="1"/>
          </p:cNvGraphicFramePr>
          <p:nvPr>
            <p:extLst>
              <p:ext uri="{D42A27DB-BD31-4B8C-83A1-F6EECF244321}">
                <p14:modId xmlns:p14="http://schemas.microsoft.com/office/powerpoint/2010/main" val="3668748789"/>
              </p:ext>
            </p:extLst>
          </p:nvPr>
        </p:nvGraphicFramePr>
        <p:xfrm>
          <a:off x="539552" y="3942726"/>
          <a:ext cx="7361437" cy="579120"/>
        </p:xfrm>
        <a:graphic>
          <a:graphicData uri="http://schemas.openxmlformats.org/drawingml/2006/table">
            <a:tbl>
              <a:tblPr firstRow="1" bandRow="1">
                <a:tableStyleId>{5C22544A-7EE6-4342-B048-85BDC9FD1C3A}</a:tableStyleId>
              </a:tblPr>
              <a:tblGrid>
                <a:gridCol w="2479873">
                  <a:extLst>
                    <a:ext uri="{9D8B030D-6E8A-4147-A177-3AD203B41FA5}">
                      <a16:colId xmlns:a16="http://schemas.microsoft.com/office/drawing/2014/main" xmlns="" val="4289012749"/>
                    </a:ext>
                  </a:extLst>
                </a:gridCol>
                <a:gridCol w="2435271">
                  <a:extLst>
                    <a:ext uri="{9D8B030D-6E8A-4147-A177-3AD203B41FA5}">
                      <a16:colId xmlns:a16="http://schemas.microsoft.com/office/drawing/2014/main" xmlns="" val="3272327351"/>
                    </a:ext>
                  </a:extLst>
                </a:gridCol>
                <a:gridCol w="2446293">
                  <a:extLst>
                    <a:ext uri="{9D8B030D-6E8A-4147-A177-3AD203B41FA5}">
                      <a16:colId xmlns:a16="http://schemas.microsoft.com/office/drawing/2014/main" xmlns="" val="1353521070"/>
                    </a:ext>
                  </a:extLst>
                </a:gridCol>
              </a:tblGrid>
              <a:tr h="293019">
                <a:tc>
                  <a:txBody>
                    <a:bodyPr/>
                    <a:lstStyle/>
                    <a:p>
                      <a:r>
                        <a:rPr lang="it-IT" dirty="0"/>
                        <a:t>Voce</a:t>
                      </a:r>
                    </a:p>
                  </a:txBody>
                  <a:tcPr/>
                </a:tc>
                <a:tc>
                  <a:txBody>
                    <a:bodyPr/>
                    <a:lstStyle/>
                    <a:p>
                      <a:pPr algn="ctr"/>
                      <a:r>
                        <a:rPr lang="it-IT" dirty="0"/>
                        <a:t>Valle Camonica</a:t>
                      </a:r>
                    </a:p>
                  </a:txBody>
                  <a:tcPr/>
                </a:tc>
                <a:tc>
                  <a:txBody>
                    <a:bodyPr/>
                    <a:lstStyle/>
                    <a:p>
                      <a:pPr algn="ctr"/>
                      <a:r>
                        <a:rPr lang="it-IT" dirty="0"/>
                        <a:t>Valle Trompia</a:t>
                      </a:r>
                    </a:p>
                  </a:txBody>
                  <a:tcPr/>
                </a:tc>
                <a:extLst>
                  <a:ext uri="{0D108BD9-81ED-4DB2-BD59-A6C34878D82A}">
                    <a16:rowId xmlns:a16="http://schemas.microsoft.com/office/drawing/2014/main" xmlns="" val="621484470"/>
                  </a:ext>
                </a:extLst>
              </a:tr>
              <a:tr h="241848">
                <a:tc>
                  <a:txBody>
                    <a:bodyPr/>
                    <a:lstStyle/>
                    <a:p>
                      <a:r>
                        <a:rPr lang="it-IT" sz="1100" dirty="0"/>
                        <a:t>Volume d’affari (</a:t>
                      </a:r>
                      <a:r>
                        <a:rPr lang="it-IT" sz="800" dirty="0"/>
                        <a:t>Mln di €)</a:t>
                      </a:r>
                      <a:endParaRPr lang="it-IT" sz="1100" dirty="0"/>
                    </a:p>
                  </a:txBody>
                  <a:tcPr/>
                </a:tc>
                <a:tc>
                  <a:txBody>
                    <a:bodyPr/>
                    <a:lstStyle/>
                    <a:p>
                      <a:pPr algn="ctr"/>
                      <a:r>
                        <a:rPr lang="it-IT" sz="1100" dirty="0"/>
                        <a:t>2,7</a:t>
                      </a:r>
                    </a:p>
                  </a:txBody>
                  <a:tcPr/>
                </a:tc>
                <a:tc>
                  <a:txBody>
                    <a:bodyPr/>
                    <a:lstStyle/>
                    <a:p>
                      <a:pPr algn="ctr"/>
                      <a:r>
                        <a:rPr lang="it-IT" sz="1100" dirty="0"/>
                        <a:t>5,7</a:t>
                      </a:r>
                    </a:p>
                  </a:txBody>
                  <a:tcPr/>
                </a:tc>
                <a:extLst>
                  <a:ext uri="{0D108BD9-81ED-4DB2-BD59-A6C34878D82A}">
                    <a16:rowId xmlns:a16="http://schemas.microsoft.com/office/drawing/2014/main" xmlns="" val="2917493251"/>
                  </a:ext>
                </a:extLst>
              </a:tr>
            </a:tbl>
          </a:graphicData>
        </a:graphic>
      </p:graphicFrame>
    </p:spTree>
    <p:extLst>
      <p:ext uri="{BB962C8B-B14F-4D97-AF65-F5344CB8AC3E}">
        <p14:creationId xmlns:p14="http://schemas.microsoft.com/office/powerpoint/2010/main" val="1865347060"/>
      </p:ext>
    </p:extLst>
  </p:cSld>
  <p:clrMapOvr>
    <a:masterClrMapping/>
  </p:clrMapOvr>
  <p:extLst>
    <p:ext uri="{6950BFC3-D8DA-4A85-94F7-54DA5524770B}">
      <p188:commentRel xmlns:p188="http://schemas.microsoft.com/office/powerpoint/2018/8/main" xmlns=""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8468B490-320A-47F9-BBF8-CCD8B5E3C7AE}"/>
              </a:ext>
            </a:extLst>
          </p:cNvPr>
          <p:cNvSpPr>
            <a:spLocks noGrp="1"/>
          </p:cNvSpPr>
          <p:nvPr>
            <p:ph type="body" sz="quarter" idx="10"/>
          </p:nvPr>
        </p:nvSpPr>
        <p:spPr>
          <a:xfrm>
            <a:off x="213471" y="642727"/>
            <a:ext cx="8264388" cy="4293118"/>
          </a:xfrm>
        </p:spPr>
        <p:txBody>
          <a:bodyPr/>
          <a:lstStyle/>
          <a:p>
            <a:pPr marL="0" indent="0">
              <a:buNone/>
            </a:pPr>
            <a:r>
              <a:rPr lang="it-IT" dirty="0"/>
              <a:t>A livello di organizzazione societaria si possono prevedere 2 modelli:</a:t>
            </a:r>
          </a:p>
          <a:p>
            <a:pPr marL="446776" lvl="1" indent="-228600">
              <a:buFont typeface="+mj-lt"/>
              <a:buAutoNum type="alphaUcPeriod"/>
            </a:pPr>
            <a:r>
              <a:rPr lang="it-IT" dirty="0"/>
              <a:t>I comuni montani o una società pubblica del territorio è socio di Acque Bresciane</a:t>
            </a:r>
          </a:p>
          <a:p>
            <a:pPr marL="446776" lvl="1" indent="-228600">
              <a:buFont typeface="+mj-lt"/>
              <a:buAutoNum type="alphaUcPeriod"/>
            </a:pPr>
            <a:r>
              <a:rPr lang="it-IT" dirty="0"/>
              <a:t>I comuni montani o una società pubblica del territorio partecipano alle società operative di riferimento</a:t>
            </a:r>
          </a:p>
          <a:p>
            <a:pPr marL="218176" lvl="1"/>
            <a:endParaRPr lang="it-IT" dirty="0"/>
          </a:p>
          <a:p>
            <a:endParaRPr lang="it-IT" dirty="0"/>
          </a:p>
          <a:p>
            <a:endParaRPr lang="it-IT" dirty="0"/>
          </a:p>
        </p:txBody>
      </p:sp>
      <p:sp>
        <p:nvSpPr>
          <p:cNvPr id="3" name="Segnaposto testo 2">
            <a:extLst>
              <a:ext uri="{FF2B5EF4-FFF2-40B4-BE49-F238E27FC236}">
                <a16:creationId xmlns:a16="http://schemas.microsoft.com/office/drawing/2014/main" xmlns="" id="{EDDF491A-F696-4025-AFE1-22C1934A5396}"/>
              </a:ext>
            </a:extLst>
          </p:cNvPr>
          <p:cNvSpPr>
            <a:spLocks noGrp="1"/>
          </p:cNvSpPr>
          <p:nvPr>
            <p:ph type="body" sz="quarter" idx="11"/>
          </p:nvPr>
        </p:nvSpPr>
        <p:spPr/>
        <p:txBody>
          <a:bodyPr/>
          <a:lstStyle/>
          <a:p>
            <a:r>
              <a:rPr lang="it-IT" dirty="0"/>
              <a:t>Organizzazione Societaria</a:t>
            </a:r>
          </a:p>
        </p:txBody>
      </p:sp>
      <p:grpSp>
        <p:nvGrpSpPr>
          <p:cNvPr id="25" name="Gruppo 24">
            <a:extLst>
              <a:ext uri="{FF2B5EF4-FFF2-40B4-BE49-F238E27FC236}">
                <a16:creationId xmlns:a16="http://schemas.microsoft.com/office/drawing/2014/main" xmlns="" id="{79E68FAD-7393-432A-90D3-165F651A768D}"/>
              </a:ext>
            </a:extLst>
          </p:cNvPr>
          <p:cNvGrpSpPr/>
          <p:nvPr/>
        </p:nvGrpSpPr>
        <p:grpSpPr>
          <a:xfrm>
            <a:off x="268661" y="2303532"/>
            <a:ext cx="3372692" cy="2221794"/>
            <a:chOff x="195303" y="1799480"/>
            <a:chExt cx="4046398" cy="2536286"/>
          </a:xfrm>
        </p:grpSpPr>
        <p:grpSp>
          <p:nvGrpSpPr>
            <p:cNvPr id="14" name="Gruppo 13">
              <a:extLst>
                <a:ext uri="{FF2B5EF4-FFF2-40B4-BE49-F238E27FC236}">
                  <a16:creationId xmlns:a16="http://schemas.microsoft.com/office/drawing/2014/main" xmlns="" id="{A74D9454-F723-44D5-B340-B516B6122087}"/>
                </a:ext>
              </a:extLst>
            </p:cNvPr>
            <p:cNvGrpSpPr/>
            <p:nvPr/>
          </p:nvGrpSpPr>
          <p:grpSpPr>
            <a:xfrm>
              <a:off x="1561705" y="2874384"/>
              <a:ext cx="1524798" cy="430887"/>
              <a:chOff x="4114800" y="2113652"/>
              <a:chExt cx="1524798" cy="430887"/>
            </a:xfrm>
          </p:grpSpPr>
          <p:sp>
            <p:nvSpPr>
              <p:cNvPr id="10" name="CasellaDiTesto 9">
                <a:extLst>
                  <a:ext uri="{FF2B5EF4-FFF2-40B4-BE49-F238E27FC236}">
                    <a16:creationId xmlns:a16="http://schemas.microsoft.com/office/drawing/2014/main" xmlns="" id="{02DC9D81-E87A-4440-AD6B-EC6C0060F310}"/>
                  </a:ext>
                </a:extLst>
              </p:cNvPr>
              <p:cNvSpPr txBox="1"/>
              <p:nvPr/>
            </p:nvSpPr>
            <p:spPr>
              <a:xfrm>
                <a:off x="4114800" y="2113652"/>
                <a:ext cx="1524798" cy="43088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it-IT" sz="1100" dirty="0"/>
              </a:p>
              <a:p>
                <a:endParaRPr lang="it-IT" sz="1100" dirty="0"/>
              </a:p>
            </p:txBody>
          </p:sp>
          <p:pic>
            <p:nvPicPr>
              <p:cNvPr id="12" name="Immagine 11">
                <a:extLst>
                  <a:ext uri="{FF2B5EF4-FFF2-40B4-BE49-F238E27FC236}">
                    <a16:creationId xmlns:a16="http://schemas.microsoft.com/office/drawing/2014/main" xmlns="" id="{3791E844-D00E-4883-B2D4-BA1EEA88A434}"/>
                  </a:ext>
                </a:extLst>
              </p:cNvPr>
              <p:cNvPicPr>
                <a:picLocks noChangeAspect="1"/>
              </p:cNvPicPr>
              <p:nvPr/>
            </p:nvPicPr>
            <p:blipFill>
              <a:blip r:embed="rId2"/>
              <a:stretch>
                <a:fillRect/>
              </a:stretch>
            </p:blipFill>
            <p:spPr>
              <a:xfrm>
                <a:off x="4305617" y="2193542"/>
                <a:ext cx="1143163" cy="271106"/>
              </a:xfrm>
              <a:prstGeom prst="rect">
                <a:avLst/>
              </a:prstGeom>
            </p:spPr>
          </p:pic>
        </p:grpSp>
        <p:sp>
          <p:nvSpPr>
            <p:cNvPr id="15" name="CasellaDiTesto 14">
              <a:extLst>
                <a:ext uri="{FF2B5EF4-FFF2-40B4-BE49-F238E27FC236}">
                  <a16:creationId xmlns:a16="http://schemas.microsoft.com/office/drawing/2014/main" xmlns="" id="{74F8750A-3441-4ACA-8A9E-A50E7B4013FE}"/>
                </a:ext>
              </a:extLst>
            </p:cNvPr>
            <p:cNvSpPr txBox="1"/>
            <p:nvPr/>
          </p:nvSpPr>
          <p:spPr>
            <a:xfrm>
              <a:off x="3135803" y="1862053"/>
              <a:ext cx="1105898" cy="35134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sz="1400" dirty="0"/>
                <a:t>Soci di AB</a:t>
              </a:r>
            </a:p>
          </p:txBody>
        </p:sp>
        <p:sp>
          <p:nvSpPr>
            <p:cNvPr id="16" name="Freccia a destra 15">
              <a:extLst>
                <a:ext uri="{FF2B5EF4-FFF2-40B4-BE49-F238E27FC236}">
                  <a16:creationId xmlns:a16="http://schemas.microsoft.com/office/drawing/2014/main" xmlns="" id="{8F5809CF-222C-4B68-828A-6101694ABCE3}"/>
                </a:ext>
              </a:extLst>
            </p:cNvPr>
            <p:cNvSpPr/>
            <p:nvPr/>
          </p:nvSpPr>
          <p:spPr>
            <a:xfrm rot="7780184">
              <a:off x="3053887" y="2355348"/>
              <a:ext cx="430603" cy="2678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CasellaDiTesto 16">
              <a:extLst>
                <a:ext uri="{FF2B5EF4-FFF2-40B4-BE49-F238E27FC236}">
                  <a16:creationId xmlns:a16="http://schemas.microsoft.com/office/drawing/2014/main" xmlns="" id="{69D2BAAD-DE7C-4F98-8D62-8314E07D283F}"/>
                </a:ext>
              </a:extLst>
            </p:cNvPr>
            <p:cNvSpPr txBox="1"/>
            <p:nvPr/>
          </p:nvSpPr>
          <p:spPr>
            <a:xfrm>
              <a:off x="195303" y="1799480"/>
              <a:ext cx="1105898" cy="59728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1400" dirty="0"/>
                <a:t>Valle Camonica</a:t>
              </a:r>
            </a:p>
          </p:txBody>
        </p:sp>
        <p:sp>
          <p:nvSpPr>
            <p:cNvPr id="18" name="Freccia a destra 17">
              <a:extLst>
                <a:ext uri="{FF2B5EF4-FFF2-40B4-BE49-F238E27FC236}">
                  <a16:creationId xmlns:a16="http://schemas.microsoft.com/office/drawing/2014/main" xmlns="" id="{11AECAFD-BA54-4D61-B917-49249D6E16F8}"/>
                </a:ext>
              </a:extLst>
            </p:cNvPr>
            <p:cNvSpPr/>
            <p:nvPr/>
          </p:nvSpPr>
          <p:spPr>
            <a:xfrm rot="3081990">
              <a:off x="1253716" y="2526534"/>
              <a:ext cx="239372" cy="250459"/>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
          <p:nvSpPr>
            <p:cNvPr id="19" name="CasellaDiTesto 18">
              <a:extLst>
                <a:ext uri="{FF2B5EF4-FFF2-40B4-BE49-F238E27FC236}">
                  <a16:creationId xmlns:a16="http://schemas.microsoft.com/office/drawing/2014/main" xmlns="" id="{2BE57F2A-2DD8-4DC9-8589-203596CC7B23}"/>
                </a:ext>
              </a:extLst>
            </p:cNvPr>
            <p:cNvSpPr txBox="1"/>
            <p:nvPr/>
          </p:nvSpPr>
          <p:spPr>
            <a:xfrm>
              <a:off x="1671924" y="1799480"/>
              <a:ext cx="1105898" cy="597281"/>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it-IT" sz="1400" dirty="0"/>
                <a:t>Valle Trompia</a:t>
              </a:r>
            </a:p>
          </p:txBody>
        </p:sp>
        <p:sp>
          <p:nvSpPr>
            <p:cNvPr id="20" name="Freccia a destra 19">
              <a:extLst>
                <a:ext uri="{FF2B5EF4-FFF2-40B4-BE49-F238E27FC236}">
                  <a16:creationId xmlns:a16="http://schemas.microsoft.com/office/drawing/2014/main" xmlns="" id="{A45B482F-B7FE-438B-975A-43A80DA9EF80}"/>
                </a:ext>
              </a:extLst>
            </p:cNvPr>
            <p:cNvSpPr/>
            <p:nvPr/>
          </p:nvSpPr>
          <p:spPr>
            <a:xfrm rot="4621731">
              <a:off x="2224873" y="2393717"/>
              <a:ext cx="278955" cy="396306"/>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21" name="CasellaDiTesto 20">
              <a:extLst>
                <a:ext uri="{FF2B5EF4-FFF2-40B4-BE49-F238E27FC236}">
                  <a16:creationId xmlns:a16="http://schemas.microsoft.com/office/drawing/2014/main" xmlns="" id="{26572990-19DF-4F65-8A81-250FFC0185C4}"/>
                </a:ext>
              </a:extLst>
            </p:cNvPr>
            <p:cNvSpPr txBox="1"/>
            <p:nvPr/>
          </p:nvSpPr>
          <p:spPr>
            <a:xfrm>
              <a:off x="396564" y="3794172"/>
              <a:ext cx="1608577" cy="52701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it-IT" sz="1200" dirty="0"/>
                <a:t>Società operativa di Valle Camonica</a:t>
              </a:r>
            </a:p>
          </p:txBody>
        </p:sp>
        <p:sp>
          <p:nvSpPr>
            <p:cNvPr id="22" name="Freccia a destra 21">
              <a:extLst>
                <a:ext uri="{FF2B5EF4-FFF2-40B4-BE49-F238E27FC236}">
                  <a16:creationId xmlns:a16="http://schemas.microsoft.com/office/drawing/2014/main" xmlns="" id="{1729E891-E9AC-4A10-9500-F8863831F51E}"/>
                </a:ext>
              </a:extLst>
            </p:cNvPr>
            <p:cNvSpPr/>
            <p:nvPr/>
          </p:nvSpPr>
          <p:spPr>
            <a:xfrm rot="8260396">
              <a:off x="1479317" y="3385161"/>
              <a:ext cx="426082" cy="28201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a:p>
          </p:txBody>
        </p:sp>
        <p:sp>
          <p:nvSpPr>
            <p:cNvPr id="23" name="CasellaDiTesto 22">
              <a:extLst>
                <a:ext uri="{FF2B5EF4-FFF2-40B4-BE49-F238E27FC236}">
                  <a16:creationId xmlns:a16="http://schemas.microsoft.com/office/drawing/2014/main" xmlns="" id="{4B37690A-4E61-44CA-8DEA-66888DC94A85}"/>
                </a:ext>
              </a:extLst>
            </p:cNvPr>
            <p:cNvSpPr txBox="1"/>
            <p:nvPr/>
          </p:nvSpPr>
          <p:spPr>
            <a:xfrm>
              <a:off x="2565930" y="3808753"/>
              <a:ext cx="1608577" cy="527013"/>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it-IT" sz="1200" dirty="0"/>
                <a:t>Società operativa di Valle Trompia</a:t>
              </a:r>
            </a:p>
          </p:txBody>
        </p:sp>
        <p:sp>
          <p:nvSpPr>
            <p:cNvPr id="24" name="Freccia a destra 23">
              <a:extLst>
                <a:ext uri="{FF2B5EF4-FFF2-40B4-BE49-F238E27FC236}">
                  <a16:creationId xmlns:a16="http://schemas.microsoft.com/office/drawing/2014/main" xmlns="" id="{5A56876A-6F2A-465C-AA0A-4F97F8EB2676}"/>
                </a:ext>
              </a:extLst>
            </p:cNvPr>
            <p:cNvSpPr/>
            <p:nvPr/>
          </p:nvSpPr>
          <p:spPr>
            <a:xfrm rot="3208175">
              <a:off x="2682644" y="3397431"/>
              <a:ext cx="426082" cy="282014"/>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a:p>
          </p:txBody>
        </p:sp>
      </p:grpSp>
      <p:sp>
        <p:nvSpPr>
          <p:cNvPr id="26" name="CasellaDiTesto 25">
            <a:extLst>
              <a:ext uri="{FF2B5EF4-FFF2-40B4-BE49-F238E27FC236}">
                <a16:creationId xmlns:a16="http://schemas.microsoft.com/office/drawing/2014/main" xmlns="" id="{5B540470-A0AD-4958-9140-06B64C62B58F}"/>
              </a:ext>
            </a:extLst>
          </p:cNvPr>
          <p:cNvSpPr txBox="1"/>
          <p:nvPr/>
        </p:nvSpPr>
        <p:spPr>
          <a:xfrm>
            <a:off x="213471" y="1689964"/>
            <a:ext cx="3486992" cy="3231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b="1" u="sng" dirty="0"/>
              <a:t>MODELLO A</a:t>
            </a:r>
          </a:p>
        </p:txBody>
      </p:sp>
      <p:grpSp>
        <p:nvGrpSpPr>
          <p:cNvPr id="43" name="Gruppo 42">
            <a:extLst>
              <a:ext uri="{FF2B5EF4-FFF2-40B4-BE49-F238E27FC236}">
                <a16:creationId xmlns:a16="http://schemas.microsoft.com/office/drawing/2014/main" xmlns="" id="{E7237E18-5EEF-47BA-B4DD-EDDF7B2166C9}"/>
              </a:ext>
            </a:extLst>
          </p:cNvPr>
          <p:cNvGrpSpPr/>
          <p:nvPr/>
        </p:nvGrpSpPr>
        <p:grpSpPr>
          <a:xfrm>
            <a:off x="5173432" y="2041959"/>
            <a:ext cx="3711485" cy="2649219"/>
            <a:chOff x="5175340" y="2041959"/>
            <a:chExt cx="3711485" cy="2649219"/>
          </a:xfrm>
        </p:grpSpPr>
        <p:grpSp>
          <p:nvGrpSpPr>
            <p:cNvPr id="28" name="Gruppo 27">
              <a:extLst>
                <a:ext uri="{FF2B5EF4-FFF2-40B4-BE49-F238E27FC236}">
                  <a16:creationId xmlns:a16="http://schemas.microsoft.com/office/drawing/2014/main" xmlns="" id="{4664E79C-CCEB-4642-B6E8-1322CEB504E6}"/>
                </a:ext>
              </a:extLst>
            </p:cNvPr>
            <p:cNvGrpSpPr/>
            <p:nvPr/>
          </p:nvGrpSpPr>
          <p:grpSpPr>
            <a:xfrm>
              <a:off x="6330282" y="2820444"/>
              <a:ext cx="1308821" cy="347919"/>
              <a:chOff x="4114800" y="2113652"/>
              <a:chExt cx="1524798" cy="386003"/>
            </a:xfrm>
          </p:grpSpPr>
          <p:sp>
            <p:nvSpPr>
              <p:cNvPr id="39" name="CasellaDiTesto 38">
                <a:extLst>
                  <a:ext uri="{FF2B5EF4-FFF2-40B4-BE49-F238E27FC236}">
                    <a16:creationId xmlns:a16="http://schemas.microsoft.com/office/drawing/2014/main" xmlns="" id="{3C8491F3-119E-4EE6-9B73-795A54A3A0D0}"/>
                  </a:ext>
                </a:extLst>
              </p:cNvPr>
              <p:cNvSpPr txBox="1"/>
              <p:nvPr/>
            </p:nvSpPr>
            <p:spPr>
              <a:xfrm>
                <a:off x="4114800" y="2113652"/>
                <a:ext cx="1524798" cy="38600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it-IT" sz="900" dirty="0"/>
              </a:p>
              <a:p>
                <a:endParaRPr lang="it-IT" sz="900" dirty="0"/>
              </a:p>
            </p:txBody>
          </p:sp>
          <p:pic>
            <p:nvPicPr>
              <p:cNvPr id="40" name="Immagine 39">
                <a:extLst>
                  <a:ext uri="{FF2B5EF4-FFF2-40B4-BE49-F238E27FC236}">
                    <a16:creationId xmlns:a16="http://schemas.microsoft.com/office/drawing/2014/main" xmlns="" id="{E307FA8C-E5E6-46D7-9C7E-8A525D865B55}"/>
                  </a:ext>
                </a:extLst>
              </p:cNvPr>
              <p:cNvPicPr>
                <a:picLocks noChangeAspect="1"/>
              </p:cNvPicPr>
              <p:nvPr/>
            </p:nvPicPr>
            <p:blipFill>
              <a:blip r:embed="rId2"/>
              <a:stretch>
                <a:fillRect/>
              </a:stretch>
            </p:blipFill>
            <p:spPr>
              <a:xfrm>
                <a:off x="4305617" y="2193542"/>
                <a:ext cx="1143163" cy="271106"/>
              </a:xfrm>
              <a:prstGeom prst="rect">
                <a:avLst/>
              </a:prstGeom>
            </p:spPr>
          </p:pic>
        </p:grpSp>
        <p:sp>
          <p:nvSpPr>
            <p:cNvPr id="29" name="CasellaDiTesto 28">
              <a:extLst>
                <a:ext uri="{FF2B5EF4-FFF2-40B4-BE49-F238E27FC236}">
                  <a16:creationId xmlns:a16="http://schemas.microsoft.com/office/drawing/2014/main" xmlns="" id="{C075D9A7-10E2-46D3-BF8B-9B1C374F6079}"/>
                </a:ext>
              </a:extLst>
            </p:cNvPr>
            <p:cNvSpPr txBox="1"/>
            <p:nvPr/>
          </p:nvSpPr>
          <p:spPr>
            <a:xfrm>
              <a:off x="6542317" y="2041959"/>
              <a:ext cx="949255" cy="29128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dirty="0"/>
                <a:t>Soci di AB</a:t>
              </a:r>
            </a:p>
          </p:txBody>
        </p:sp>
        <p:sp>
          <p:nvSpPr>
            <p:cNvPr id="30" name="Freccia a destra 29">
              <a:extLst>
                <a:ext uri="{FF2B5EF4-FFF2-40B4-BE49-F238E27FC236}">
                  <a16:creationId xmlns:a16="http://schemas.microsoft.com/office/drawing/2014/main" xmlns="" id="{AC944D87-228A-40A6-BFD1-6D3377C70DB3}"/>
                </a:ext>
              </a:extLst>
            </p:cNvPr>
            <p:cNvSpPr/>
            <p:nvPr/>
          </p:nvSpPr>
          <p:spPr>
            <a:xfrm rot="5400000">
              <a:off x="6822885" y="2461869"/>
              <a:ext cx="388118" cy="2299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1" name="CasellaDiTesto 30">
              <a:extLst>
                <a:ext uri="{FF2B5EF4-FFF2-40B4-BE49-F238E27FC236}">
                  <a16:creationId xmlns:a16="http://schemas.microsoft.com/office/drawing/2014/main" xmlns="" id="{E34E462F-E747-42B0-A4F0-1F1075322868}"/>
                </a:ext>
              </a:extLst>
            </p:cNvPr>
            <p:cNvSpPr txBox="1"/>
            <p:nvPr/>
          </p:nvSpPr>
          <p:spPr>
            <a:xfrm>
              <a:off x="5175340" y="3259468"/>
              <a:ext cx="1017898" cy="43289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t-IT" sz="1100" dirty="0"/>
                <a:t>Valle Camonica</a:t>
              </a:r>
            </a:p>
          </p:txBody>
        </p:sp>
        <p:sp>
          <p:nvSpPr>
            <p:cNvPr id="32" name="Freccia a destra 31">
              <a:extLst>
                <a:ext uri="{FF2B5EF4-FFF2-40B4-BE49-F238E27FC236}">
                  <a16:creationId xmlns:a16="http://schemas.microsoft.com/office/drawing/2014/main" xmlns="" id="{50934FC2-AD66-45D6-ADC1-67645C6BD34F}"/>
                </a:ext>
              </a:extLst>
            </p:cNvPr>
            <p:cNvSpPr/>
            <p:nvPr/>
          </p:nvSpPr>
          <p:spPr>
            <a:xfrm rot="4267532">
              <a:off x="5636565" y="3939293"/>
              <a:ext cx="308402" cy="214984"/>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sz="1100"/>
            </a:p>
          </p:txBody>
        </p:sp>
        <p:sp>
          <p:nvSpPr>
            <p:cNvPr id="33" name="CasellaDiTesto 32">
              <a:extLst>
                <a:ext uri="{FF2B5EF4-FFF2-40B4-BE49-F238E27FC236}">
                  <a16:creationId xmlns:a16="http://schemas.microsoft.com/office/drawing/2014/main" xmlns="" id="{8B44C424-39DB-496C-AE51-957189495674}"/>
                </a:ext>
              </a:extLst>
            </p:cNvPr>
            <p:cNvSpPr txBox="1"/>
            <p:nvPr/>
          </p:nvSpPr>
          <p:spPr>
            <a:xfrm>
              <a:off x="7893312" y="3315135"/>
              <a:ext cx="993513" cy="26161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a:r>
                <a:rPr lang="it-IT" sz="1100" dirty="0"/>
                <a:t>Valle Trompia</a:t>
              </a:r>
            </a:p>
          </p:txBody>
        </p:sp>
        <p:sp>
          <p:nvSpPr>
            <p:cNvPr id="34" name="Freccia a destra 33">
              <a:extLst>
                <a:ext uri="{FF2B5EF4-FFF2-40B4-BE49-F238E27FC236}">
                  <a16:creationId xmlns:a16="http://schemas.microsoft.com/office/drawing/2014/main" xmlns="" id="{CDEF0104-83CC-4511-B635-B9AA71669982}"/>
                </a:ext>
              </a:extLst>
            </p:cNvPr>
            <p:cNvSpPr/>
            <p:nvPr/>
          </p:nvSpPr>
          <p:spPr>
            <a:xfrm rot="8127253">
              <a:off x="8244643" y="3940153"/>
              <a:ext cx="235226" cy="363608"/>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sz="1100"/>
            </a:p>
          </p:txBody>
        </p:sp>
        <p:sp>
          <p:nvSpPr>
            <p:cNvPr id="35" name="CasellaDiTesto 34">
              <a:extLst>
                <a:ext uri="{FF2B5EF4-FFF2-40B4-BE49-F238E27FC236}">
                  <a16:creationId xmlns:a16="http://schemas.microsoft.com/office/drawing/2014/main" xmlns="" id="{48EDB1F0-C2A7-46BA-9B28-2BC56B15B1ED}"/>
                </a:ext>
              </a:extLst>
            </p:cNvPr>
            <p:cNvSpPr txBox="1"/>
            <p:nvPr/>
          </p:nvSpPr>
          <p:spPr>
            <a:xfrm>
              <a:off x="5344828" y="4272131"/>
              <a:ext cx="1380735" cy="40590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it-IT" sz="1100" dirty="0"/>
                <a:t>Società operativa di Valle Camonica</a:t>
              </a:r>
            </a:p>
          </p:txBody>
        </p:sp>
        <p:sp>
          <p:nvSpPr>
            <p:cNvPr id="36" name="Freccia a destra 35">
              <a:extLst>
                <a:ext uri="{FF2B5EF4-FFF2-40B4-BE49-F238E27FC236}">
                  <a16:creationId xmlns:a16="http://schemas.microsoft.com/office/drawing/2014/main" xmlns="" id="{CA11CD37-20D4-40E6-9402-6924248D4DBA}"/>
                </a:ext>
              </a:extLst>
            </p:cNvPr>
            <p:cNvSpPr/>
            <p:nvPr/>
          </p:nvSpPr>
          <p:spPr>
            <a:xfrm rot="8260396">
              <a:off x="6095860" y="3552925"/>
              <a:ext cx="864115" cy="254189"/>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1100" dirty="0"/>
            </a:p>
          </p:txBody>
        </p:sp>
        <p:sp>
          <p:nvSpPr>
            <p:cNvPr id="37" name="CasellaDiTesto 36">
              <a:extLst>
                <a:ext uri="{FF2B5EF4-FFF2-40B4-BE49-F238E27FC236}">
                  <a16:creationId xmlns:a16="http://schemas.microsoft.com/office/drawing/2014/main" xmlns="" id="{2CFFE8CD-0726-4B34-A2EE-2C917918324F}"/>
                </a:ext>
              </a:extLst>
            </p:cNvPr>
            <p:cNvSpPr txBox="1"/>
            <p:nvPr/>
          </p:nvSpPr>
          <p:spPr>
            <a:xfrm>
              <a:off x="7206919" y="4285273"/>
              <a:ext cx="1380735" cy="405905"/>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ctr"/>
              <a:r>
                <a:rPr lang="it-IT" sz="1100" dirty="0"/>
                <a:t>Società operativa di Valle Trompia</a:t>
              </a:r>
            </a:p>
          </p:txBody>
        </p:sp>
        <p:sp>
          <p:nvSpPr>
            <p:cNvPr id="38" name="Freccia a destra 37">
              <a:extLst>
                <a:ext uri="{FF2B5EF4-FFF2-40B4-BE49-F238E27FC236}">
                  <a16:creationId xmlns:a16="http://schemas.microsoft.com/office/drawing/2014/main" xmlns="" id="{332A69FA-0732-4660-AD31-18CABD3E6284}"/>
                </a:ext>
              </a:extLst>
            </p:cNvPr>
            <p:cNvSpPr/>
            <p:nvPr/>
          </p:nvSpPr>
          <p:spPr>
            <a:xfrm rot="3208175">
              <a:off x="7012151" y="3577820"/>
              <a:ext cx="859602" cy="229022"/>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sz="1100"/>
            </a:p>
          </p:txBody>
        </p:sp>
      </p:grpSp>
      <p:sp>
        <p:nvSpPr>
          <p:cNvPr id="41" name="CasellaDiTesto 40">
            <a:extLst>
              <a:ext uri="{FF2B5EF4-FFF2-40B4-BE49-F238E27FC236}">
                <a16:creationId xmlns:a16="http://schemas.microsoft.com/office/drawing/2014/main" xmlns="" id="{32DB4D8B-56C3-495D-ABF4-C2BD3D5F2F57}"/>
              </a:ext>
            </a:extLst>
          </p:cNvPr>
          <p:cNvSpPr txBox="1"/>
          <p:nvPr/>
        </p:nvSpPr>
        <p:spPr>
          <a:xfrm>
            <a:off x="4677726" y="1651705"/>
            <a:ext cx="4013834" cy="3231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it-IT" b="1" u="sng" dirty="0"/>
              <a:t>MODELLO B</a:t>
            </a:r>
          </a:p>
        </p:txBody>
      </p:sp>
    </p:spTree>
    <p:extLst>
      <p:ext uri="{BB962C8B-B14F-4D97-AF65-F5344CB8AC3E}">
        <p14:creationId xmlns:p14="http://schemas.microsoft.com/office/powerpoint/2010/main" val="4062053865"/>
      </p:ext>
    </p:extLst>
  </p:cSld>
  <p:clrMapOvr>
    <a:masterClrMapping/>
  </p:clrMapOvr>
  <p:extLst>
    <p:ext uri="{6950BFC3-D8DA-4A85-94F7-54DA5524770B}">
      <p188:commentRel xmlns:p188="http://schemas.microsoft.com/office/powerpoint/2018/8/main" xmlns=""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xmlns="" id="{4CAC6FAB-CAD3-4982-AAE5-1FB140AA28F0}"/>
              </a:ext>
            </a:extLst>
          </p:cNvPr>
          <p:cNvGraphicFramePr/>
          <p:nvPr>
            <p:extLst>
              <p:ext uri="{D42A27DB-BD31-4B8C-83A1-F6EECF244321}">
                <p14:modId xmlns:p14="http://schemas.microsoft.com/office/powerpoint/2010/main" val="3504758248"/>
              </p:ext>
            </p:extLst>
          </p:nvPr>
        </p:nvGraphicFramePr>
        <p:xfrm>
          <a:off x="220910" y="771750"/>
          <a:ext cx="8264388" cy="360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Procedura di costituzione delle società</a:t>
            </a:r>
          </a:p>
        </p:txBody>
      </p:sp>
    </p:spTree>
    <p:extLst>
      <p:ext uri="{BB962C8B-B14F-4D97-AF65-F5344CB8AC3E}">
        <p14:creationId xmlns:p14="http://schemas.microsoft.com/office/powerpoint/2010/main" val="1801820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142875" y="627534"/>
            <a:ext cx="8891588" cy="4052466"/>
          </a:xfrm>
        </p:spPr>
        <p:txBody>
          <a:bodyPr/>
          <a:lstStyle/>
          <a:p>
            <a:pPr marL="0" indent="0">
              <a:buNone/>
            </a:pPr>
            <a:r>
              <a:rPr lang="it-IT" b="1" dirty="0"/>
              <a:t>Verifica dei presupposti di legittimità di cui all'art.4 del </a:t>
            </a:r>
            <a:r>
              <a:rPr lang="it-IT" b="1" dirty="0" err="1"/>
              <a:t>TUSP</a:t>
            </a:r>
            <a:r>
              <a:rPr lang="it-IT" b="1" dirty="0"/>
              <a:t>;</a:t>
            </a:r>
          </a:p>
          <a:p>
            <a:pPr marL="0" indent="0">
              <a:buNone/>
            </a:pPr>
            <a:r>
              <a:rPr lang="it-IT" dirty="0"/>
              <a:t>Si tratta sostanzialmente della verifica dei presupposti di cui all'art.4.2 del </a:t>
            </a:r>
            <a:r>
              <a:rPr lang="it-IT" dirty="0" err="1"/>
              <a:t>TUSP</a:t>
            </a:r>
            <a:r>
              <a:rPr lang="it-IT" dirty="0"/>
              <a:t> che recita:</a:t>
            </a:r>
          </a:p>
          <a:p>
            <a:pPr marL="0" indent="0">
              <a:buNone/>
            </a:pPr>
            <a:r>
              <a:rPr lang="it-IT" i="1" u="sng" dirty="0"/>
              <a:t>Nei limiti di cui al comma 1, le amministrazioni pubbliche possono, direttamente o indirettamente, costituire società e acquisire o mantenere partecipazioni in società esclusivamente per lo svolgimento delle attività sotto indicate:</a:t>
            </a:r>
          </a:p>
          <a:p>
            <a:pPr marL="446776" lvl="1" indent="-228600">
              <a:buAutoNum type="alphaLcParenR"/>
            </a:pPr>
            <a:r>
              <a:rPr lang="it-IT" i="1" dirty="0"/>
              <a:t>produzione di un servizio di interesse generale, ivi inclusa la realizzazione e la gestione delle reti e degli impianti funzionali ai servizi medesimi;</a:t>
            </a:r>
          </a:p>
          <a:p>
            <a:pPr marL="218176" lvl="1"/>
            <a:endParaRPr lang="it-IT" i="1" dirty="0"/>
          </a:p>
          <a:p>
            <a:pPr marL="218176" lvl="1"/>
            <a:r>
              <a:rPr lang="it-IT" i="1" dirty="0"/>
              <a:t>b) progettazione e realizzazione di un'opera pubblica sulla base di un accordo di programma fra amministrazioni pubbliche, ai sensi dell'articolo 193 del decreto legislativo n. 50 del 2016;</a:t>
            </a:r>
          </a:p>
          <a:p>
            <a:pPr marL="218176" lvl="1"/>
            <a:endParaRPr lang="it-IT" i="1" dirty="0"/>
          </a:p>
          <a:p>
            <a:pPr marL="218176" lvl="1"/>
            <a:r>
              <a:rPr lang="it-IT" i="1" dirty="0"/>
              <a:t>c) realizzazione e gestione di un'opera pubblica ovvero organizzazione e gestione di un servizio d'interesse generale attraverso un contratto di partenariato di cui all'articolo 180 del decreto legislativo n. 50 del 2016, con un imprenditore selezionato con le modalità di cui all'articolo 17, commi 1 e 2;</a:t>
            </a:r>
          </a:p>
          <a:p>
            <a:pPr marL="218176" lvl="1"/>
            <a:endParaRPr lang="it-IT" i="1" dirty="0"/>
          </a:p>
          <a:p>
            <a:pPr marL="218176" lvl="1"/>
            <a:r>
              <a:rPr lang="it-IT" i="1" dirty="0"/>
              <a:t>d) autoproduzione di beni o servizi strumentali all'ente o agli enti pubblici partecipanti o allo svolgimento delle loro funzioni, nel rispetto delle condizioni stabilite dalle direttive europee in materia di contratti pubblici e della relativa disciplina nazionale di recepimento;</a:t>
            </a:r>
          </a:p>
          <a:p>
            <a:pPr marL="218176" lvl="1"/>
            <a:endParaRPr lang="it-IT" i="1" dirty="0"/>
          </a:p>
          <a:p>
            <a:pPr marL="218176" lvl="1"/>
            <a:r>
              <a:rPr lang="it-IT" i="1" dirty="0"/>
              <a:t>e) servizi di committenza, ivi incluse le attività di committenza ausiliarie, apprestati a supporto di enti senza scopo di lucro e di amministrazioni aggiudicatrici di cui all'articolo 3, comma 1, lettera a), del decreto legislativo n. 50 del 2016.</a:t>
            </a:r>
          </a:p>
          <a:p>
            <a:pPr marL="0" indent="0">
              <a:buNone/>
            </a:pPr>
            <a:endParaRPr lang="it-IT" dirty="0"/>
          </a:p>
          <a:p>
            <a:pPr marL="0" indent="0">
              <a:buNone/>
            </a:pPr>
            <a:endParaRPr lang="it-IT" dirty="0"/>
          </a:p>
          <a:p>
            <a:pPr marL="0" indent="0">
              <a:buNone/>
            </a:pPr>
            <a:endParaRPr lang="it-IT" dirty="0"/>
          </a:p>
          <a:p>
            <a:pPr marL="0" indent="0">
              <a:buNone/>
            </a:pPr>
            <a:endParaRPr lang="it-IT" dirty="0"/>
          </a:p>
          <a:p>
            <a:pPr marL="0" indent="0">
              <a:buNone/>
            </a:pPr>
            <a:endParaRPr lang="it-IT" dirty="0"/>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1-ADEMPIMENTI TUSP</a:t>
            </a:r>
          </a:p>
        </p:txBody>
      </p:sp>
    </p:spTree>
    <p:extLst>
      <p:ext uri="{BB962C8B-B14F-4D97-AF65-F5344CB8AC3E}">
        <p14:creationId xmlns:p14="http://schemas.microsoft.com/office/powerpoint/2010/main" val="443216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xmlns="" id="{9C178AAB-2C54-4782-A349-19A607EEDC0C}"/>
              </a:ext>
            </a:extLst>
          </p:cNvPr>
          <p:cNvSpPr>
            <a:spLocks noGrp="1"/>
          </p:cNvSpPr>
          <p:nvPr>
            <p:ph type="body" sz="quarter" idx="10"/>
          </p:nvPr>
        </p:nvSpPr>
        <p:spPr>
          <a:xfrm>
            <a:off x="176213" y="752475"/>
            <a:ext cx="8796337" cy="3927525"/>
          </a:xfrm>
        </p:spPr>
        <p:txBody>
          <a:bodyPr/>
          <a:lstStyle/>
          <a:p>
            <a:r>
              <a:rPr lang="it-IT" b="1" dirty="0"/>
              <a:t>Verifica dei presupposti di legittimità di cui all'art.4 del </a:t>
            </a:r>
            <a:r>
              <a:rPr lang="it-IT" b="1" dirty="0" err="1"/>
              <a:t>TUSP</a:t>
            </a:r>
            <a:r>
              <a:rPr lang="it-IT" b="1" dirty="0"/>
              <a:t>;</a:t>
            </a:r>
          </a:p>
          <a:p>
            <a:pPr marL="0" indent="0">
              <a:buNone/>
            </a:pPr>
            <a:endParaRPr lang="it-IT" dirty="0"/>
          </a:p>
          <a:p>
            <a:pPr marL="0" indent="0">
              <a:buNone/>
            </a:pPr>
            <a:r>
              <a:rPr lang="it-IT" dirty="0"/>
              <a:t>Nel caso in esame la costituzione delle due società alle quali attribuire i compiti operativi per le zone territoriali di appartenenza, nonché compiti di progettazione rientra tra le attività consentite.</a:t>
            </a:r>
          </a:p>
          <a:p>
            <a:pPr marL="0" indent="0">
              <a:buNone/>
            </a:pPr>
            <a:r>
              <a:rPr lang="it-IT" dirty="0"/>
              <a:t>Rispetto al Crowdlending, detta attività risulta ammissibile in quanto strumentale alla missione di Acque Bresciane ed è delimitata esclusivamente al finanziamento di investimenti sul territorio nel quale Acque Bresciane gestisce il SII e alla partecipazione agli investimenti degli utenti serviti, con ritorno finanziario per gli stessi. Il coinvolgimento degli utenti nel finanziamento del SII gestito appare in tutto assimilabile, nella sua </a:t>
            </a:r>
            <a:r>
              <a:rPr lang="it-IT" i="1" dirty="0"/>
              <a:t>ratio</a:t>
            </a:r>
            <a:r>
              <a:rPr lang="it-IT" dirty="0"/>
              <a:t>, ad esempio alla previsione di cui all'art.151 comma 8 D.Lgs. 152/2006 che ammette l'emissione di titoli di debito addirittura convertibili a favore degli utenti.     </a:t>
            </a:r>
          </a:p>
          <a:p>
            <a:pPr marL="0" indent="0">
              <a:buNone/>
            </a:pPr>
            <a:endParaRPr lang="it-IT" dirty="0"/>
          </a:p>
        </p:txBody>
      </p:sp>
      <p:sp>
        <p:nvSpPr>
          <p:cNvPr id="3" name="Segnaposto testo 2">
            <a:extLst>
              <a:ext uri="{FF2B5EF4-FFF2-40B4-BE49-F238E27FC236}">
                <a16:creationId xmlns:a16="http://schemas.microsoft.com/office/drawing/2014/main" xmlns="" id="{10D83A68-FC12-49B2-8829-80A9DA1C9326}"/>
              </a:ext>
            </a:extLst>
          </p:cNvPr>
          <p:cNvSpPr>
            <a:spLocks noGrp="1"/>
          </p:cNvSpPr>
          <p:nvPr>
            <p:ph type="body" sz="quarter" idx="11"/>
          </p:nvPr>
        </p:nvSpPr>
        <p:spPr/>
        <p:txBody>
          <a:bodyPr/>
          <a:lstStyle/>
          <a:p>
            <a:r>
              <a:rPr lang="it-IT" dirty="0"/>
              <a:t>1-ADEMPIMENTI TUSP</a:t>
            </a:r>
          </a:p>
        </p:txBody>
      </p:sp>
    </p:spTree>
    <p:extLst>
      <p:ext uri="{BB962C8B-B14F-4D97-AF65-F5344CB8AC3E}">
        <p14:creationId xmlns:p14="http://schemas.microsoft.com/office/powerpoint/2010/main" val="2544159801"/>
      </p:ext>
    </p:extLst>
  </p:cSld>
  <p:clrMapOvr>
    <a:masterClrMapping/>
  </p:clrMapOvr>
</p:sld>
</file>

<file path=ppt/theme/theme1.xml><?xml version="1.0" encoding="utf-8"?>
<a:theme xmlns:a="http://schemas.openxmlformats.org/drawingml/2006/main" name="Tema_Acque_Brescia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494BC354EBEC404E91F770D8BAC554B6" ma:contentTypeVersion="4" ma:contentTypeDescription="Creare un nuovo documento." ma:contentTypeScope="" ma:versionID="b9d47b6cc65db0b57259952415c8e9b7">
  <xsd:schema xmlns:xsd="http://www.w3.org/2001/XMLSchema" xmlns:xs="http://www.w3.org/2001/XMLSchema" xmlns:p="http://schemas.microsoft.com/office/2006/metadata/properties" xmlns:ns2="b06e69a4-0c33-4ce3-9498-770284eaf467" xmlns:ns3="91979c86-cc45-42f8-9cf5-60f5870ed117" targetNamespace="http://schemas.microsoft.com/office/2006/metadata/properties" ma:root="true" ma:fieldsID="1e38aca590c30680c69e4934cd9a07f2" ns2:_="" ns3:_="">
    <xsd:import namespace="b06e69a4-0c33-4ce3-9498-770284eaf467"/>
    <xsd:import namespace="91979c86-cc45-42f8-9cf5-60f5870ed11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6e69a4-0c33-4ce3-9498-770284eaf4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979c86-cc45-42f8-9cf5-60f5870ed117" elementFormDefault="qualified">
    <xsd:import namespace="http://schemas.microsoft.com/office/2006/documentManagement/types"/>
    <xsd:import namespace="http://schemas.microsoft.com/office/infopath/2007/PartnerControls"/>
    <xsd:element name="SharedWithUsers" ma:index="10"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Condiviso con dettagl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1 6 " ? > < p r o p e r t i e s   x m l n s = " h t t p : / / w w w . i m a n a g e . c o m / w o r k / x m l s c h e m a " >  
     < d o c u m e n t i d > O C I T ! 1 1 0 7 2 9 2 . 1 < / d o c u m e n t i d >  
     < s e n d e r i d > G I O V A N N I . P E N Z O < / s e n d e r i d >  
     < s e n d e r e m a i l > G I O V A N N I . P E N Z O @ O S B O R N E C L A R K E . C O M < / s e n d e r e m a i l >  
     < l a s t m o d i f i e d > 2 0 2 2 - 0 3 - 1 1 T 1 8 : 0 3 : 5 2 . 0 0 0 0 0 0 0 + 0 1 : 0 0 < / l a s t m o d i f i e d >  
     < d a t a b a s e > O C I T < / d a t a b a s e >  
 < / p r o p e r t i e s > 
</file>

<file path=customXml/itemProps1.xml><?xml version="1.0" encoding="utf-8"?>
<ds:datastoreItem xmlns:ds="http://schemas.openxmlformats.org/officeDocument/2006/customXml" ds:itemID="{0C952FB4-9940-4426-A9CB-5B8FBD66E0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6e69a4-0c33-4ce3-9498-770284eaf467"/>
    <ds:schemaRef ds:uri="91979c86-cc45-42f8-9cf5-60f5870ed1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65F0A4-E8FA-4492-B985-9A3E7DBC70F9}">
  <ds:schemaRefs>
    <ds:schemaRef ds:uri="http://schemas.microsoft.com/office/2006/metadata/properties"/>
    <ds:schemaRef ds:uri="http://schemas.microsoft.com/office/infopath/2007/PartnerControls"/>
    <ds:schemaRef ds:uri="http://schemas.openxmlformats.org/package/2006/metadata/core-properties"/>
    <ds:schemaRef ds:uri="http://purl.org/dc/elements/1.1/"/>
    <ds:schemaRef ds:uri="http://purl.org/dc/dcmitype/"/>
    <ds:schemaRef ds:uri="http://www.w3.org/XML/1998/namespace"/>
    <ds:schemaRef ds:uri="http://schemas.microsoft.com/office/2006/documentManagement/types"/>
    <ds:schemaRef ds:uri="http://purl.org/dc/terms/"/>
    <ds:schemaRef ds:uri="91979c86-cc45-42f8-9cf5-60f5870ed117"/>
    <ds:schemaRef ds:uri="b06e69a4-0c33-4ce3-9498-770284eaf467"/>
  </ds:schemaRefs>
</ds:datastoreItem>
</file>

<file path=customXml/itemProps3.xml><?xml version="1.0" encoding="utf-8"?>
<ds:datastoreItem xmlns:ds="http://schemas.openxmlformats.org/officeDocument/2006/customXml" ds:itemID="{71F3A67A-DB7B-45AD-B478-94487F76DF05}">
  <ds:schemaRefs>
    <ds:schemaRef ds:uri="http://schemas.microsoft.com/sharepoint/v3/contenttype/forms"/>
  </ds:schemaRefs>
</ds:datastoreItem>
</file>

<file path=customXml/itemProps4.xml><?xml version="1.0" encoding="utf-8"?>
<ds:datastoreItem xmlns:ds="http://schemas.openxmlformats.org/officeDocument/2006/customXml" ds:itemID="{803D418C-5213-454C-A9D0-29AC503A8A22}">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emplate>Ion</Template>
  <TotalTime>432</TotalTime>
  <Words>2020</Words>
  <Application>Microsoft Office PowerPoint</Application>
  <PresentationFormat>Presentazione su schermo (16:9)</PresentationFormat>
  <Paragraphs>248</Paragraphs>
  <Slides>31</Slides>
  <Notes>10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31</vt:i4>
      </vt:variant>
    </vt:vector>
  </HeadingPairs>
  <TitlesOfParts>
    <vt:vector size="38" baseType="lpstr">
      <vt:lpstr>Arial</vt:lpstr>
      <vt:lpstr>Calibri</vt:lpstr>
      <vt:lpstr>Futura Bk BT</vt:lpstr>
      <vt:lpstr>Futura Hv BT</vt:lpstr>
      <vt:lpstr>Futura Lt BT</vt:lpstr>
      <vt:lpstr>Wingdings</vt:lpstr>
      <vt:lpstr>Tema_Acque_Bresciane</vt:lpstr>
      <vt:lpstr>  RELAZIONE OPERAZIONI SOCIETARIE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 Windows</dc:creator>
  <cp:lastModifiedBy>Maria Tomaselli</cp:lastModifiedBy>
  <cp:revision>38</cp:revision>
  <cp:lastPrinted>2022-05-16T11:07:21Z</cp:lastPrinted>
  <dcterms:created xsi:type="dcterms:W3CDTF">2018-10-03T16:32:02Z</dcterms:created>
  <dcterms:modified xsi:type="dcterms:W3CDTF">2022-07-09T07:34:23Z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0x010100494BC354EBEC404E91F770D8BAC554B6</vt:lpwstr>
  </property>
</Properties>
</file>